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7C7187-288A-49EF-A454-713F2687B19A}" type="datetimeFigureOut">
              <a:rPr lang="tr-TR" smtClean="0"/>
              <a:pPr/>
              <a:t>11.01.2023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08DC8D-3570-4319-8A5D-1D6541AF03C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Ahmet Adnan </a:t>
            </a:r>
            <a:r>
              <a:rPr lang="tr-TR" dirty="0" err="1" smtClean="0"/>
              <a:t>Saygun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88640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142976" y="642918"/>
            <a:ext cx="3929090" cy="4786346"/>
          </a:xfrm>
        </p:spPr>
        <p:txBody>
          <a:bodyPr>
            <a:normAutofit/>
          </a:bodyPr>
          <a:lstStyle/>
          <a:p>
            <a:r>
              <a:rPr lang="tr-TR" sz="2000" dirty="0" err="1" smtClean="0"/>
              <a:t>Thank</a:t>
            </a:r>
            <a:r>
              <a:rPr lang="tr-TR" sz="2000" dirty="0" smtClean="0"/>
              <a:t> </a:t>
            </a:r>
            <a:r>
              <a:rPr lang="tr-TR" sz="2000" dirty="0" err="1" smtClean="0"/>
              <a:t>You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Your</a:t>
            </a:r>
            <a:r>
              <a:rPr lang="tr-TR" sz="2000" dirty="0" smtClean="0"/>
              <a:t> </a:t>
            </a:r>
            <a:r>
              <a:rPr lang="tr-TR" sz="2000" dirty="0" err="1" smtClean="0"/>
              <a:t>Attention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Buket HEPKAN</a:t>
            </a:r>
            <a:br>
              <a:rPr lang="tr-TR" sz="2000" dirty="0" smtClean="0"/>
            </a:br>
            <a:r>
              <a:rPr lang="tr-TR" sz="2000" dirty="0" smtClean="0"/>
              <a:t>12/A</a:t>
            </a:r>
            <a:endParaRPr lang="tr-TR" sz="20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9622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september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7, 1907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Izmir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passed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away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6, 1991 at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83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Istanbul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Turkey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composer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musicologist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writer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dad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mathematics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scholar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religions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literature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taught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religions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 an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started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Ottoman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Necked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lute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oud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 an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quickly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passion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fourteen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sz="1100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2754024_620x4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286256"/>
            <a:ext cx="3333732" cy="2204565"/>
          </a:xfrm>
          <a:prstGeom prst="rect">
            <a:avLst/>
          </a:prstGeom>
        </p:spPr>
      </p:pic>
      <p:sp>
        <p:nvSpPr>
          <p:cNvPr id="5" name="2 İçerik Yer Tutucusu"/>
          <p:cNvSpPr txBox="1">
            <a:spLocks/>
          </p:cNvSpPr>
          <p:nvPr/>
        </p:nvSpPr>
        <p:spPr>
          <a:xfrm>
            <a:off x="500034" y="1428736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tr-TR" sz="11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7410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429155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frequent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concerts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Ottoman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Military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Bands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Performances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western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chamber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ensembles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influenced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Saygun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start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lessons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elementary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Saygun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translate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Grande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Encyclopedie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encyclopedie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highschool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continued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lessons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lessons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wich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 an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graduation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highschool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appointed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highschool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native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Izmir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16632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1928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received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grant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France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studied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Vincent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d’Indy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Schola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Cantorum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De Paris.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studied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Counterpoint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Eugene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Berrel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Organ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Edouard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Gregorian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Amedee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Gastoue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Turkey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1931 as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establishment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Mustafa Kemal Atatürk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aimed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train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teachers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respect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arts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1934,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appointed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conducter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prestigious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Presidential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Symphony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Orchestra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Atatürk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approached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Saygun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asking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Opera.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Saygun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huge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follower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Atatürk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offer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warmth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finished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Opera “ÖZSOY”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07582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5614998" cy="5435811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Atatürk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Saygun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Opera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suggesting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heroism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Atatürk’s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devotion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opera 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“TAŞBEBEK”.                             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Saygun’s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career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marked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”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newly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founded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Turkey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symbol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1936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accompanied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Bela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Bartok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on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travels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1939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invited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Ankara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promote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Western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practices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1946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Saygun’s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acclaim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flourished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oratorio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Yunus Emre.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1958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Stella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Solidarite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Jean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Sibelius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awards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" name="3 Resim" descr="ahmet-adnan-saygu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785926"/>
            <a:ext cx="2362192" cy="336548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26550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1519044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Starting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1972, he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taught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compositions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ethno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musicology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İstanbul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Municipal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Conservatory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1991.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Ahmet Adnan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Saygun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at Bilkent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Ankara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founded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original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archives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kept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71736" y="5072074"/>
            <a:ext cx="4329114" cy="560406"/>
          </a:xfrm>
        </p:spPr>
        <p:txBody>
          <a:bodyPr>
            <a:normAutofit fontScale="90000"/>
          </a:bodyPr>
          <a:lstStyle/>
          <a:p>
            <a:r>
              <a:rPr lang="tr-TR" sz="1800" dirty="0" err="1" smtClean="0">
                <a:latin typeface="Matura MT Script Capitals" pitchFamily="66" charset="0"/>
              </a:rPr>
              <a:t>The</a:t>
            </a:r>
            <a:r>
              <a:rPr lang="tr-TR" sz="1800" dirty="0" smtClean="0">
                <a:latin typeface="Matura MT Script Capitals" pitchFamily="66" charset="0"/>
              </a:rPr>
              <a:t> Ahmet Adnan </a:t>
            </a:r>
            <a:r>
              <a:rPr lang="tr-TR" sz="1800" dirty="0" err="1" smtClean="0">
                <a:latin typeface="Matura MT Script Capitals" pitchFamily="66" charset="0"/>
              </a:rPr>
              <a:t>Saygun</a:t>
            </a:r>
            <a:r>
              <a:rPr lang="tr-TR" sz="1800" dirty="0" smtClean="0">
                <a:latin typeface="Matura MT Script Capitals" pitchFamily="66" charset="0"/>
              </a:rPr>
              <a:t>  Art </a:t>
            </a:r>
            <a:r>
              <a:rPr lang="tr-TR" sz="1800" dirty="0" err="1" smtClean="0">
                <a:latin typeface="Matura MT Script Capitals" pitchFamily="66" charset="0"/>
              </a:rPr>
              <a:t>Center</a:t>
            </a:r>
            <a:endParaRPr lang="tr-TR" dirty="0"/>
          </a:p>
        </p:txBody>
      </p:sp>
      <p:pic>
        <p:nvPicPr>
          <p:cNvPr id="4" name="3 Resim" descr="11114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571744"/>
            <a:ext cx="4772037" cy="240506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1928827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played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orchestra’s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as NBC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Symphony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Orchestra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Vienna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Philarmonic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Vienna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Symphony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Orchestra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Berlin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Symphony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Orchestra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Munich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Philarmonic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NRD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Radiphilarmonic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Hannover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numerous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17443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649993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Operas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Op.9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Özsoy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1934 / Op.11 Taşbebek, 1934 / Op.52 Köroğlu, 1973…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Ballets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Op.17 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Forest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Tale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, 1939-1943 / </a:t>
            </a:r>
            <a:r>
              <a:rPr lang="tr-TR" sz="2000" dirty="0" smtClean="0"/>
              <a:t> 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Op.75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Legend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Kumru 1986-1989.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Orchestral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Op.1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Divertimento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1930 / Op.13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Magic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Dance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1934…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Vocal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Choral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Orchestral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Op.3 (tenor solo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male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choir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Laments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1932…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Concernante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Op.34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concerto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No.1, 1952-1958…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Chamber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Op.20 Sonata 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violin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), 1941…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Instrumental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Op.31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Partita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Cello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1954…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Op.2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Suite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1931…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Choral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Op.5 Folk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1933…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Vocal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: Op.32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Ballades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1955 / Op.48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Melodies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1977.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lgerian" pitchFamily="82" charset="0"/>
                <a:cs typeface="Times New Roman" pitchFamily="18" charset="0"/>
              </a:rPr>
              <a:t>His Works</a:t>
            </a:r>
            <a:endParaRPr lang="tr-TR" sz="2400" dirty="0">
              <a:latin typeface="Algerian" pitchFamily="82" charset="0"/>
              <a:cs typeface="Times New Roman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8640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220px-Statue_of_Ahmet_Adnan_Saygun_at_AASS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1500174"/>
            <a:ext cx="2405072" cy="4333101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57224" y="571480"/>
            <a:ext cx="7643866" cy="939784"/>
          </a:xfrm>
        </p:spPr>
        <p:txBody>
          <a:bodyPr>
            <a:normAutofit/>
          </a:bodyPr>
          <a:lstStyle/>
          <a:p>
            <a:r>
              <a:rPr lang="tr-TR" sz="1800" dirty="0" err="1" smtClean="0"/>
              <a:t>Statue</a:t>
            </a:r>
            <a:r>
              <a:rPr lang="tr-TR" sz="1800" dirty="0" smtClean="0"/>
              <a:t> Of Ahmet Adnan </a:t>
            </a:r>
            <a:r>
              <a:rPr lang="tr-TR" sz="1800" dirty="0" err="1" smtClean="0"/>
              <a:t>Saygun</a:t>
            </a:r>
            <a:r>
              <a:rPr lang="tr-TR" sz="1800" dirty="0" smtClean="0"/>
              <a:t> At Ahmet Adnan </a:t>
            </a:r>
            <a:r>
              <a:rPr lang="tr-TR" sz="1800" dirty="0" err="1" smtClean="0"/>
              <a:t>Saygun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 smtClean="0"/>
              <a:t>Art </a:t>
            </a:r>
            <a:r>
              <a:rPr lang="tr-TR" sz="1800" dirty="0" smtClean="0"/>
              <a:t>Center</a:t>
            </a:r>
            <a:endParaRPr lang="tr-TR" sz="18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0" y="114780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598</Words>
  <Application>Microsoft Office PowerPoint</Application>
  <PresentationFormat>Ekran Gösterisi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Algerian</vt:lpstr>
      <vt:lpstr>Courier New</vt:lpstr>
      <vt:lpstr>Lucida Sans Unicode</vt:lpstr>
      <vt:lpstr>Matura MT Script Capitals</vt:lpstr>
      <vt:lpstr>Times New Roman</vt:lpstr>
      <vt:lpstr>Verdana</vt:lpstr>
      <vt:lpstr>Wingdings 2</vt:lpstr>
      <vt:lpstr>Wingdings 3</vt:lpstr>
      <vt:lpstr>Kalabalık</vt:lpstr>
      <vt:lpstr>Ahmet Adnan Saygun</vt:lpstr>
      <vt:lpstr>PowerPoint Sunusu</vt:lpstr>
      <vt:lpstr>PowerPoint Sunusu</vt:lpstr>
      <vt:lpstr>PowerPoint Sunusu</vt:lpstr>
      <vt:lpstr>PowerPoint Sunusu</vt:lpstr>
      <vt:lpstr>The Ahmet Adnan Saygun  Art Center</vt:lpstr>
      <vt:lpstr>PowerPoint Sunusu</vt:lpstr>
      <vt:lpstr>His Works</vt:lpstr>
      <vt:lpstr>Statue Of Ahmet Adnan Saygun At Ahmet Adnan Saygun Art Center</vt:lpstr>
      <vt:lpstr>Thank You For Your Attention     Buket HEPKAN 12/A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Rampage</dc:creator>
  <cp:lastModifiedBy>ASUS</cp:lastModifiedBy>
  <cp:revision>19</cp:revision>
  <dcterms:created xsi:type="dcterms:W3CDTF">2021-11-19T14:55:57Z</dcterms:created>
  <dcterms:modified xsi:type="dcterms:W3CDTF">2023-01-11T15:06:22Z</dcterms:modified>
</cp:coreProperties>
</file>