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57" r:id="rId4"/>
    <p:sldId id="258" r:id="rId5"/>
    <p:sldId id="260" r:id="rId6"/>
    <p:sldId id="264" r:id="rId7"/>
    <p:sldId id="263" r:id="rId8"/>
    <p:sldId id="261" r:id="rId9"/>
    <p:sldId id="259" r:id="rId10"/>
    <p:sldId id="268" r:id="rId11"/>
    <p:sldId id="266" r:id="rId12"/>
    <p:sldId id="267" r:id="rId13"/>
    <p:sldId id="269" r:id="rId14"/>
  </p:sldIdLst>
  <p:sldSz cx="12192000" cy="6858000"/>
  <p:notesSz cx="6858000" cy="9144000"/>
  <p:defaultTextStyle>
    <a:defPPr rtl="0">
      <a:defRPr lang="lv-LV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D3ADB-2AFD-4416-BB3A-302FFFF45AA5}" v="5" dt="2021-11-28T09:14:01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6709" autoAdjust="0"/>
  </p:normalViewPr>
  <p:slideViewPr>
    <p:cSldViewPr snapToGrid="0">
      <p:cViewPr varScale="1">
        <p:scale>
          <a:sx n="159" d="100"/>
          <a:sy n="159" d="100"/>
        </p:scale>
        <p:origin x="1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eva Pāne" userId="S::ieva.pane@lmmdv.edu.lv::cf1338d7-a946-431d-b1e2-40550b4e421d" providerId="AD" clId="Web-{9A742A57-A379-AC53-8758-095FD9D67EAC}"/>
    <pc:docChg chg="addSld delSld modSld sldOrd addMainMaster delMainMaster">
      <pc:chgData name="Ieva Pāne" userId="S::ieva.pane@lmmdv.edu.lv::cf1338d7-a946-431d-b1e2-40550b4e421d" providerId="AD" clId="Web-{9A742A57-A379-AC53-8758-095FD9D67EAC}" dt="2021-11-26T19:00:48.424" v="402"/>
      <pc:docMkLst>
        <pc:docMk/>
      </pc:docMkLst>
      <pc:sldChg chg="addSp delSp modSp mod modClrScheme delDesignElem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3059316376" sldId="256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3059316376" sldId="256"/>
            <ac:spMk id="2" creationId="{00000000-0000-0000-0000-000000000000}"/>
          </ac:spMkLst>
        </pc:spChg>
        <pc:spChg chg="add del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3059316376" sldId="256"/>
            <ac:spMk id="9" creationId="{07CBBDD0-4420-4A50-96AB-392F9B97CF03}"/>
          </ac:spMkLst>
        </pc:spChg>
        <pc:spChg chg="add del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3059316376" sldId="256"/>
            <ac:spMk id="11" creationId="{465BA403-54B9-4A0B-BC79-028C495C038E}"/>
          </ac:spMkLst>
        </pc:spChg>
        <pc:spChg chg="add del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3059316376" sldId="256"/>
            <ac:spMk id="13" creationId="{DC8C6883-513A-4FE8-8B55-7AA2A13A9BB9}"/>
          </ac:spMkLst>
        </pc:spChg>
      </pc:sldChg>
      <pc:sldChg chg="modSp mod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2800548693" sldId="257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2800548693" sldId="257"/>
            <ac:spMk id="2" creationId="{1206EB0C-B1BD-4EF7-9ED3-6E379AFEC814}"/>
          </ac:spMkLst>
        </pc:spChg>
        <pc:graphicFrameChg chg="mod ord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2800548693" sldId="257"/>
            <ac:graphicFrameMk id="6" creationId="{00B0DFE6-16BB-4B6E-848E-5783BE720A3C}"/>
          </ac:graphicFrameMkLst>
        </pc:graphicFrameChg>
      </pc:sldChg>
      <pc:sldChg chg="modSp mod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2085808214" sldId="258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2085808214" sldId="258"/>
            <ac:spMk id="2" creationId="{16CEE8DF-8B52-4462-8395-52A2CADD0055}"/>
          </ac:spMkLst>
        </pc:spChg>
        <pc:graphicFrameChg chg="mod ord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2085808214" sldId="258"/>
            <ac:graphicFrameMk id="5" creationId="{1F954170-33E3-47AE-BC4A-851E563E7891}"/>
          </ac:graphicFrameMkLst>
        </pc:graphicFrameChg>
      </pc:sldChg>
      <pc:sldChg chg="addSp delSp modSp mod modClrScheme delDesignElem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1418774549" sldId="259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1418774549" sldId="259"/>
            <ac:spMk id="2" creationId="{DCCE8E96-10B2-47A7-A9E5-913CF99119C3}"/>
          </ac:spMkLst>
        </pc:spChg>
        <pc:spChg chg="add del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1418774549" sldId="259"/>
            <ac:spMk id="23" creationId="{DB8424AB-D56B-4256-866A-5B54DE93C20F}"/>
          </ac:spMkLst>
        </pc:spChg>
        <pc:spChg chg="add del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1418774549" sldId="259"/>
            <ac:spMk id="25" creationId="{FC999C28-AD33-4EB7-A5F1-C06D10A5FDF7}"/>
          </ac:spMkLst>
        </pc:spChg>
        <pc:spChg chg="add del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1418774549" sldId="259"/>
            <ac:spMk id="27" creationId="{07CBBDD0-4420-4A50-96AB-392F9B97CF03}"/>
          </ac:spMkLst>
        </pc:spChg>
        <pc:spChg chg="add del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1418774549" sldId="259"/>
            <ac:spMk id="29" creationId="{465BA403-54B9-4A0B-BC79-028C495C038E}"/>
          </ac:spMkLst>
        </pc:spChg>
        <pc:spChg chg="add del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1418774549" sldId="259"/>
            <ac:spMk id="31" creationId="{DC8C6883-513A-4FE8-8B55-7AA2A13A9BB9}"/>
          </ac:spMkLst>
        </pc:spChg>
      </pc:sldChg>
      <pc:sldChg chg="modSp mod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1269837056" sldId="260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1269837056" sldId="260"/>
            <ac:spMk id="2" creationId="{13FC2530-E4D1-482E-B400-88DA23738B12}"/>
          </ac:spMkLst>
        </pc:spChg>
        <pc:graphicFrameChg chg="mod ord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1269837056" sldId="260"/>
            <ac:graphicFrameMk id="5" creationId="{A7752770-5D8F-4EB3-B261-9222ECB6221E}"/>
          </ac:graphicFrameMkLst>
        </pc:graphicFrameChg>
      </pc:sldChg>
      <pc:sldChg chg="modSp mod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1534319267" sldId="261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1534319267" sldId="261"/>
            <ac:spMk id="2" creationId="{11690EB1-B0BA-4184-B55C-55422AE3C2CE}"/>
          </ac:spMkLst>
        </pc:spChg>
        <pc:graphicFrameChg chg="mod ord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1534319267" sldId="261"/>
            <ac:graphicFrameMk id="5" creationId="{CA6E6833-A2F9-41C2-8F06-85CD6E6D0C00}"/>
          </ac:graphicFrameMkLst>
        </pc:graphicFrameChg>
      </pc:sldChg>
      <pc:sldChg chg="modSp mod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3976488771" sldId="263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3976488771" sldId="263"/>
            <ac:spMk id="2" creationId="{9341B6BA-0B0E-4A6A-8ED0-710D6F121E99}"/>
          </ac:spMkLst>
        </pc:spChg>
        <pc:graphicFrameChg chg="mod ord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3976488771" sldId="263"/>
            <ac:graphicFrameMk id="5" creationId="{EFA058BC-2EE5-436C-960B-D29451DF8FBA}"/>
          </ac:graphicFrameMkLst>
        </pc:graphicFrameChg>
      </pc:sldChg>
      <pc:sldChg chg="modSp mod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3117451839" sldId="264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3117451839" sldId="264"/>
            <ac:spMk id="2" creationId="{D0C88720-33D9-4291-A9F2-E264C44AEAE9}"/>
          </ac:spMkLst>
        </pc:spChg>
        <pc:graphicFrameChg chg="mod ord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3117451839" sldId="264"/>
            <ac:graphicFrameMk id="5" creationId="{77E87C38-22E6-4AEF-8869-08D91ED26712}"/>
          </ac:graphicFrameMkLst>
        </pc:graphicFrameChg>
      </pc:sldChg>
      <pc:sldChg chg="modSp mod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1906542399" sldId="265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1906542399" sldId="265"/>
            <ac:spMk id="2" creationId="{1206EB0C-B1BD-4EF7-9ED3-6E379AFEC814}"/>
          </ac:spMkLst>
        </pc:spChg>
        <pc:graphicFrameChg chg="mod ord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1906542399" sldId="265"/>
            <ac:graphicFrameMk id="6" creationId="{00B0DFE6-16BB-4B6E-848E-5783BE720A3C}"/>
          </ac:graphicFrameMkLst>
        </pc:graphicFrameChg>
      </pc:sldChg>
      <pc:sldChg chg="modSp mod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781958464" sldId="266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781958464" sldId="266"/>
            <ac:spMk id="2" creationId="{CE56A9C8-91A6-4A60-AE24-0B0C081C9590}"/>
          </ac:spMkLst>
        </pc:spChg>
        <pc:graphicFrameChg chg="mod ord modGraphic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781958464" sldId="266"/>
            <ac:graphicFrameMk id="5" creationId="{1619E43C-EC39-4D7C-B915-96F1B2C08B29}"/>
          </ac:graphicFrameMkLst>
        </pc:graphicFrameChg>
      </pc:sldChg>
      <pc:sldChg chg="addSp delSp modSp mod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2919306036" sldId="267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2919306036" sldId="267"/>
            <ac:spMk id="2" creationId="{AAFACEFE-14F8-42BA-A7ED-BE5A6A64C5D8}"/>
          </ac:spMkLst>
        </pc:spChg>
        <pc:spChg chg="del mod">
          <ac:chgData name="Ieva Pāne" userId="S::ieva.pane@lmmdv.edu.lv::cf1338d7-a946-431d-b1e2-40550b4e421d" providerId="AD" clId="Web-{9A742A57-A379-AC53-8758-095FD9D67EAC}" dt="2021-11-26T18:53:52.242" v="151"/>
          <ac:spMkLst>
            <pc:docMk/>
            <pc:sldMk cId="2919306036" sldId="267"/>
            <ac:spMk id="3" creationId="{08E49DD3-9EED-48E4-9CA4-4527653439ED}"/>
          </ac:spMkLst>
        </pc:spChg>
        <pc:spChg chg="del">
          <ac:chgData name="Ieva Pāne" userId="S::ieva.pane@lmmdv.edu.lv::cf1338d7-a946-431d-b1e2-40550b4e421d" providerId="AD" clId="Web-{9A742A57-A379-AC53-8758-095FD9D67EAC}" dt="2021-11-26T18:53:52.242" v="151"/>
          <ac:spMkLst>
            <pc:docMk/>
            <pc:sldMk cId="2919306036" sldId="267"/>
            <ac:spMk id="21" creationId="{80516254-1D9F-4F3A-9870-3A3280BE2BFE}"/>
          </ac:spMkLst>
        </pc:spChg>
        <pc:spChg chg="del">
          <ac:chgData name="Ieva Pāne" userId="S::ieva.pane@lmmdv.edu.lv::cf1338d7-a946-431d-b1e2-40550b4e421d" providerId="AD" clId="Web-{9A742A57-A379-AC53-8758-095FD9D67EAC}" dt="2021-11-26T18:53:52.242" v="151"/>
          <ac:spMkLst>
            <pc:docMk/>
            <pc:sldMk cId="2919306036" sldId="267"/>
            <ac:spMk id="23" creationId="{FC14672B-27A5-4CDA-ABAF-5E4CF4B41C23}"/>
          </ac:spMkLst>
        </pc:spChg>
        <pc:spChg chg="del">
          <ac:chgData name="Ieva Pāne" userId="S::ieva.pane@lmmdv.edu.lv::cf1338d7-a946-431d-b1e2-40550b4e421d" providerId="AD" clId="Web-{9A742A57-A379-AC53-8758-095FD9D67EAC}" dt="2021-11-26T18:53:52.242" v="151"/>
          <ac:spMkLst>
            <pc:docMk/>
            <pc:sldMk cId="2919306036" sldId="267"/>
            <ac:spMk id="27" creationId="{9A206779-5C74-4555-94BC-5845C92EC3A8}"/>
          </ac:spMkLst>
        </pc:spChg>
        <pc:graphicFrameChg chg="add mod ord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2919306036" sldId="267"/>
            <ac:graphicFrameMk id="29" creationId="{62E8ED6B-ADBC-4BCC-B705-FBAE248CC390}"/>
          </ac:graphicFrameMkLst>
        </pc:graphicFrameChg>
        <pc:cxnChg chg="del">
          <ac:chgData name="Ieva Pāne" userId="S::ieva.pane@lmmdv.edu.lv::cf1338d7-a946-431d-b1e2-40550b4e421d" providerId="AD" clId="Web-{9A742A57-A379-AC53-8758-095FD9D67EAC}" dt="2021-11-26T18:53:52.242" v="151"/>
          <ac:cxnSpMkLst>
            <pc:docMk/>
            <pc:sldMk cId="2919306036" sldId="267"/>
            <ac:cxnSpMk id="25" creationId="{8D89589C-2C90-4407-A995-05EC3DD7AB14}"/>
          </ac:cxnSpMkLst>
        </pc:cxnChg>
      </pc:sldChg>
      <pc:sldChg chg="addSp delSp modSp new mod ord setBg modClrScheme chgLayout">
        <pc:chgData name="Ieva Pāne" userId="S::ieva.pane@lmmdv.edu.lv::cf1338d7-a946-431d-b1e2-40550b4e421d" providerId="AD" clId="Web-{9A742A57-A379-AC53-8758-095FD9D67EAC}" dt="2021-11-26T19:00:48.424" v="402"/>
        <pc:sldMkLst>
          <pc:docMk/>
          <pc:sldMk cId="481334746" sldId="268"/>
        </pc:sldMkLst>
        <pc:spChg chg="mod ord">
          <ac:chgData name="Ieva Pāne" userId="S::ieva.pane@lmmdv.edu.lv::cf1338d7-a946-431d-b1e2-40550b4e421d" providerId="AD" clId="Web-{9A742A57-A379-AC53-8758-095FD9D67EAC}" dt="2021-11-26T19:00:48.424" v="402"/>
          <ac:spMkLst>
            <pc:docMk/>
            <pc:sldMk cId="481334746" sldId="268"/>
            <ac:spMk id="2" creationId="{B3E87C37-B17E-447E-974E-F38B21DC14E4}"/>
          </ac:spMkLst>
        </pc:spChg>
        <pc:spChg chg="del mod">
          <ac:chgData name="Ieva Pāne" userId="S::ieva.pane@lmmdv.edu.lv::cf1338d7-a946-431d-b1e2-40550b4e421d" providerId="AD" clId="Web-{9A742A57-A379-AC53-8758-095FD9D67EAC}" dt="2021-11-26T18:57:44.451" v="271"/>
          <ac:spMkLst>
            <pc:docMk/>
            <pc:sldMk cId="481334746" sldId="268"/>
            <ac:spMk id="3" creationId="{718ACC27-C9C4-469D-9AFA-E27004FC1F5C}"/>
          </ac:spMkLst>
        </pc:spChg>
        <pc:graphicFrameChg chg="add mod ord">
          <ac:chgData name="Ieva Pāne" userId="S::ieva.pane@lmmdv.edu.lv::cf1338d7-a946-431d-b1e2-40550b4e421d" providerId="AD" clId="Web-{9A742A57-A379-AC53-8758-095FD9D67EAC}" dt="2021-11-26T19:00:48.424" v="402"/>
          <ac:graphicFrameMkLst>
            <pc:docMk/>
            <pc:sldMk cId="481334746" sldId="268"/>
            <ac:graphicFrameMk id="5" creationId="{FC73F9EF-4098-474B-98D9-AB9084555EE0}"/>
          </ac:graphicFrameMkLst>
        </pc:graphicFrameChg>
      </pc:sldChg>
      <pc:sldChg chg="new del ord">
        <pc:chgData name="Ieva Pāne" userId="S::ieva.pane@lmmdv.edu.lv::cf1338d7-a946-431d-b1e2-40550b4e421d" providerId="AD" clId="Web-{9A742A57-A379-AC53-8758-095FD9D67EAC}" dt="2021-11-26T19:00:26.517" v="400"/>
        <pc:sldMkLst>
          <pc:docMk/>
          <pc:sldMk cId="3432430099" sldId="269"/>
        </pc:sldMkLst>
      </pc:sldChg>
      <pc:sldMasterChg chg="add del addSldLayout delSldLayout">
        <pc:chgData name="Ieva Pāne" userId="S::ieva.pane@lmmdv.edu.lv::cf1338d7-a946-431d-b1e2-40550b4e421d" providerId="AD" clId="Web-{9A742A57-A379-AC53-8758-095FD9D67EAC}" dt="2021-11-26T19:00:48.424" v="402"/>
        <pc:sldMasterMkLst>
          <pc:docMk/>
          <pc:sldMasterMk cId="0" sldId="2147483840"/>
        </pc:sldMasterMkLst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41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42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43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44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45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46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47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48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49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50"/>
          </pc:sldLayoutMkLst>
        </pc:sldLayoutChg>
        <pc:sldLayoutChg chg="add del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0" sldId="2147483840"/>
            <pc:sldLayoutMk cId="0" sldId="2147483851"/>
          </pc:sldLayoutMkLst>
        </pc:sldLayoutChg>
      </pc:sldMasterChg>
      <pc:sldMasterChg chg="add del addSldLayout delSldLayout modSldLayout">
        <pc:chgData name="Ieva Pāne" userId="S::ieva.pane@lmmdv.edu.lv::cf1338d7-a946-431d-b1e2-40550b4e421d" providerId="AD" clId="Web-{9A742A57-A379-AC53-8758-095FD9D67EAC}" dt="2021-11-26T19:00:48.424" v="402"/>
        <pc:sldMasterMkLst>
          <pc:docMk/>
          <pc:sldMasterMk cId="1328345863" sldId="2147483852"/>
        </pc:sldMasterMkLst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3801718959" sldId="2147483853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459071577" sldId="2147483854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2387810445" sldId="2147483855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3253925599" sldId="2147483856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3225755500" sldId="2147483857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4242410404" sldId="2147483858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1390659964" sldId="2147483859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2665431840" sldId="2147483860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1474728819" sldId="2147483861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938747906" sldId="2147483862"/>
          </pc:sldLayoutMkLst>
        </pc:sldLayoutChg>
        <pc:sldLayoutChg chg="add del mod replId">
          <pc:chgData name="Ieva Pāne" userId="S::ieva.pane@lmmdv.edu.lv::cf1338d7-a946-431d-b1e2-40550b4e421d" providerId="AD" clId="Web-{9A742A57-A379-AC53-8758-095FD9D67EAC}" dt="2021-11-26T19:00:48.424" v="402"/>
          <pc:sldLayoutMkLst>
            <pc:docMk/>
            <pc:sldMasterMk cId="1328345863" sldId="2147483852"/>
            <pc:sldLayoutMk cId="147900287" sldId="2147483863"/>
          </pc:sldLayoutMkLst>
        </pc:sldLayoutChg>
      </pc:sldMasterChg>
    </pc:docChg>
  </pc:docChgLst>
  <pc:docChgLst>
    <pc:chgData name="Ieva Pāne" userId="S::ieva.pane@lmmdv.edu.lv::cf1338d7-a946-431d-b1e2-40550b4e421d" providerId="AD" clId="Web-{8E4D3ADB-2AFD-4416-BB3A-302FFFF45AA5}"/>
    <pc:docChg chg="addSld modSld">
      <pc:chgData name="Ieva Pāne" userId="S::ieva.pane@lmmdv.edu.lv::cf1338d7-a946-431d-b1e2-40550b4e421d" providerId="AD" clId="Web-{8E4D3ADB-2AFD-4416-BB3A-302FFFF45AA5}" dt="2021-11-28T16:20:53.609" v="8"/>
      <pc:docMkLst>
        <pc:docMk/>
      </pc:docMkLst>
      <pc:sldChg chg="modSp">
        <pc:chgData name="Ieva Pāne" userId="S::ieva.pane@lmmdv.edu.lv::cf1338d7-a946-431d-b1e2-40550b4e421d" providerId="AD" clId="Web-{8E4D3ADB-2AFD-4416-BB3A-302FFFF45AA5}" dt="2021-11-28T08:45:42.569" v="0" actId="1076"/>
        <pc:sldMkLst>
          <pc:docMk/>
          <pc:sldMk cId="1269837056" sldId="260"/>
        </pc:sldMkLst>
        <pc:graphicFrameChg chg="mod">
          <ac:chgData name="Ieva Pāne" userId="S::ieva.pane@lmmdv.edu.lv::cf1338d7-a946-431d-b1e2-40550b4e421d" providerId="AD" clId="Web-{8E4D3ADB-2AFD-4416-BB3A-302FFFF45AA5}" dt="2021-11-28T08:45:42.569" v="0" actId="1076"/>
          <ac:graphicFrameMkLst>
            <pc:docMk/>
            <pc:sldMk cId="1269837056" sldId="260"/>
            <ac:graphicFrameMk id="5" creationId="{A7752770-5D8F-4EB3-B261-9222ECB6221E}"/>
          </ac:graphicFrameMkLst>
        </pc:graphicFrameChg>
      </pc:sldChg>
      <pc:sldChg chg="modSp">
        <pc:chgData name="Ieva Pāne" userId="S::ieva.pane@lmmdv.edu.lv::cf1338d7-a946-431d-b1e2-40550b4e421d" providerId="AD" clId="Web-{8E4D3ADB-2AFD-4416-BB3A-302FFFF45AA5}" dt="2021-11-28T09:15:01.534" v="7" actId="1076"/>
        <pc:sldMkLst>
          <pc:docMk/>
          <pc:sldMk cId="2919306036" sldId="267"/>
        </pc:sldMkLst>
        <pc:graphicFrameChg chg="mod">
          <ac:chgData name="Ieva Pāne" userId="S::ieva.pane@lmmdv.edu.lv::cf1338d7-a946-431d-b1e2-40550b4e421d" providerId="AD" clId="Web-{8E4D3ADB-2AFD-4416-BB3A-302FFFF45AA5}" dt="2021-11-28T09:15:01.534" v="7" actId="1076"/>
          <ac:graphicFrameMkLst>
            <pc:docMk/>
            <pc:sldMk cId="2919306036" sldId="267"/>
            <ac:graphicFrameMk id="29" creationId="{62E8ED6B-ADBC-4BCC-B705-FBAE248CC390}"/>
          </ac:graphicFrameMkLst>
        </pc:graphicFrameChg>
      </pc:sldChg>
      <pc:sldChg chg="addSp delSp modSp new mod setBg">
        <pc:chgData name="Ieva Pāne" userId="S::ieva.pane@lmmdv.edu.lv::cf1338d7-a946-431d-b1e2-40550b4e421d" providerId="AD" clId="Web-{8E4D3ADB-2AFD-4416-BB3A-302FFFF45AA5}" dt="2021-11-28T16:20:53.609" v="8"/>
        <pc:sldMkLst>
          <pc:docMk/>
          <pc:sldMk cId="4029150381" sldId="269"/>
        </pc:sldMkLst>
        <pc:spChg chg="mod">
          <ac:chgData name="Ieva Pāne" userId="S::ieva.pane@lmmdv.edu.lv::cf1338d7-a946-431d-b1e2-40550b4e421d" providerId="AD" clId="Web-{8E4D3ADB-2AFD-4416-BB3A-302FFFF45AA5}" dt="2021-11-28T16:20:53.609" v="8"/>
          <ac:spMkLst>
            <pc:docMk/>
            <pc:sldMk cId="4029150381" sldId="269"/>
            <ac:spMk id="2" creationId="{48478FCE-9F7C-48B3-A6F4-636CC6CC7446}"/>
          </ac:spMkLst>
        </pc:spChg>
        <pc:spChg chg="del">
          <ac:chgData name="Ieva Pāne" userId="S::ieva.pane@lmmdv.edu.lv::cf1338d7-a946-431d-b1e2-40550b4e421d" providerId="AD" clId="Web-{8E4D3ADB-2AFD-4416-BB3A-302FFFF45AA5}" dt="2021-11-28T16:20:53.609" v="8"/>
          <ac:spMkLst>
            <pc:docMk/>
            <pc:sldMk cId="4029150381" sldId="269"/>
            <ac:spMk id="3" creationId="{56FBAE4E-99D3-4B95-8B5C-ADA6BC3854FC}"/>
          </ac:spMkLst>
        </pc:spChg>
        <pc:spChg chg="add">
          <ac:chgData name="Ieva Pāne" userId="S::ieva.pane@lmmdv.edu.lv::cf1338d7-a946-431d-b1e2-40550b4e421d" providerId="AD" clId="Web-{8E4D3ADB-2AFD-4416-BB3A-302FFFF45AA5}" dt="2021-11-28T16:20:53.609" v="8"/>
          <ac:spMkLst>
            <pc:docMk/>
            <pc:sldMk cId="4029150381" sldId="269"/>
            <ac:spMk id="9" creationId="{17115F77-2FAE-4CA7-9A7F-10D5F2C8F831}"/>
          </ac:spMkLst>
        </pc:spChg>
        <pc:spChg chg="add">
          <ac:chgData name="Ieva Pāne" userId="S::ieva.pane@lmmdv.edu.lv::cf1338d7-a946-431d-b1e2-40550b4e421d" providerId="AD" clId="Web-{8E4D3ADB-2AFD-4416-BB3A-302FFFF45AA5}" dt="2021-11-28T16:20:53.609" v="8"/>
          <ac:spMkLst>
            <pc:docMk/>
            <pc:sldMk cId="4029150381" sldId="269"/>
            <ac:spMk id="11" creationId="{5CD4C046-A04C-46CC-AFA3-6B0621F628C8}"/>
          </ac:spMkLst>
        </pc:spChg>
        <pc:spChg chg="add">
          <ac:chgData name="Ieva Pāne" userId="S::ieva.pane@lmmdv.edu.lv::cf1338d7-a946-431d-b1e2-40550b4e421d" providerId="AD" clId="Web-{8E4D3ADB-2AFD-4416-BB3A-302FFFF45AA5}" dt="2021-11-28T16:20:53.609" v="8"/>
          <ac:spMkLst>
            <pc:docMk/>
            <pc:sldMk cId="4029150381" sldId="269"/>
            <ac:spMk id="13" creationId="{9FDD9264-A478-4B82-A891-2BEA8BF9F68A}"/>
          </ac:spMkLst>
        </pc:spChg>
        <pc:spChg chg="add">
          <ac:chgData name="Ieva Pāne" userId="S::ieva.pane@lmmdv.edu.lv::cf1338d7-a946-431d-b1e2-40550b4e421d" providerId="AD" clId="Web-{8E4D3ADB-2AFD-4416-BB3A-302FFFF45AA5}" dt="2021-11-28T16:20:53.609" v="8"/>
          <ac:spMkLst>
            <pc:docMk/>
            <pc:sldMk cId="4029150381" sldId="269"/>
            <ac:spMk id="15" creationId="{C4D755E9-CEF5-43A7-A514-4664F25F398C}"/>
          </ac:spMkLst>
        </pc:spChg>
        <pc:spChg chg="add">
          <ac:chgData name="Ieva Pāne" userId="S::ieva.pane@lmmdv.edu.lv::cf1338d7-a946-431d-b1e2-40550b4e421d" providerId="AD" clId="Web-{8E4D3ADB-2AFD-4416-BB3A-302FFFF45AA5}" dt="2021-11-28T16:20:53.609" v="8"/>
          <ac:spMkLst>
            <pc:docMk/>
            <pc:sldMk cId="4029150381" sldId="269"/>
            <ac:spMk id="17" creationId="{2BF879CD-ED15-450F-B829-699C694D2EBC}"/>
          </ac:spMkLst>
        </pc:spChg>
        <pc:picChg chg="add">
          <ac:chgData name="Ieva Pāne" userId="S::ieva.pane@lmmdv.edu.lv::cf1338d7-a946-431d-b1e2-40550b4e421d" providerId="AD" clId="Web-{8E4D3ADB-2AFD-4416-BB3A-302FFFF45AA5}" dt="2021-11-28T16:20:53.609" v="8"/>
          <ac:picMkLst>
            <pc:docMk/>
            <pc:sldMk cId="4029150381" sldId="269"/>
            <ac:picMk id="5" creationId="{CA521D2B-0D8D-4220-81CB-6EE918C9806F}"/>
          </ac:picMkLst>
        </pc:picChg>
      </pc:sldChg>
    </pc:docChg>
  </pc:docChgLst>
  <pc:docChgLst>
    <pc:chgData name="Ieva Pāne" userId="S::ieva.pane@lmmdv.edu.lv::cf1338d7-a946-431d-b1e2-40550b4e421d" providerId="AD" clId="Web-{7451D9C8-3B13-4B76-AF19-BF0C51D65DFC}"/>
    <pc:docChg chg="addSld delSld modSld sldOrd">
      <pc:chgData name="Ieva Pāne" userId="S::ieva.pane@lmmdv.edu.lv::cf1338d7-a946-431d-b1e2-40550b4e421d" providerId="AD" clId="Web-{7451D9C8-3B13-4B76-AF19-BF0C51D65DFC}" dt="2021-11-26T18:37:12.587" v="967" actId="1076"/>
      <pc:docMkLst>
        <pc:docMk/>
      </pc:docMkLst>
      <pc:sldChg chg="addSp delSp modSp mod setBg">
        <pc:chgData name="Ieva Pāne" userId="S::ieva.pane@lmmdv.edu.lv::cf1338d7-a946-431d-b1e2-40550b4e421d" providerId="AD" clId="Web-{7451D9C8-3B13-4B76-AF19-BF0C51D65DFC}" dt="2021-11-26T18:23:25.300" v="761" actId="20577"/>
        <pc:sldMkLst>
          <pc:docMk/>
          <pc:sldMk cId="3059316376" sldId="256"/>
        </pc:sldMkLst>
        <pc:spChg chg="mod">
          <ac:chgData name="Ieva Pāne" userId="S::ieva.pane@lmmdv.edu.lv::cf1338d7-a946-431d-b1e2-40550b4e421d" providerId="AD" clId="Web-{7451D9C8-3B13-4B76-AF19-BF0C51D65DFC}" dt="2021-11-26T18:23:25.300" v="761" actId="20577"/>
          <ac:spMkLst>
            <pc:docMk/>
            <pc:sldMk cId="3059316376" sldId="256"/>
            <ac:spMk id="2" creationId="{00000000-0000-0000-0000-000000000000}"/>
          </ac:spMkLst>
        </pc:spChg>
        <pc:spChg chg="del">
          <ac:chgData name="Ieva Pāne" userId="S::ieva.pane@lmmdv.edu.lv::cf1338d7-a946-431d-b1e2-40550b4e421d" providerId="AD" clId="Web-{7451D9C8-3B13-4B76-AF19-BF0C51D65DFC}" dt="2021-11-26T17:42:01.958" v="211"/>
          <ac:spMkLst>
            <pc:docMk/>
            <pc:sldMk cId="3059316376" sldId="256"/>
            <ac:spMk id="3" creationId="{00000000-0000-0000-0000-000000000000}"/>
          </ac:spMkLst>
        </pc:spChg>
        <pc:spChg chg="add">
          <ac:chgData name="Ieva Pāne" userId="S::ieva.pane@lmmdv.edu.lv::cf1338d7-a946-431d-b1e2-40550b4e421d" providerId="AD" clId="Web-{7451D9C8-3B13-4B76-AF19-BF0C51D65DFC}" dt="2021-11-26T18:00:50.392" v="533"/>
          <ac:spMkLst>
            <pc:docMk/>
            <pc:sldMk cId="3059316376" sldId="256"/>
            <ac:spMk id="9" creationId="{07CBBDD0-4420-4A50-96AB-392F9B97CF03}"/>
          </ac:spMkLst>
        </pc:spChg>
        <pc:spChg chg="add">
          <ac:chgData name="Ieva Pāne" userId="S::ieva.pane@lmmdv.edu.lv::cf1338d7-a946-431d-b1e2-40550b4e421d" providerId="AD" clId="Web-{7451D9C8-3B13-4B76-AF19-BF0C51D65DFC}" dt="2021-11-26T18:00:50.392" v="533"/>
          <ac:spMkLst>
            <pc:docMk/>
            <pc:sldMk cId="3059316376" sldId="256"/>
            <ac:spMk id="11" creationId="{465BA403-54B9-4A0B-BC79-028C495C038E}"/>
          </ac:spMkLst>
        </pc:spChg>
        <pc:spChg chg="add">
          <ac:chgData name="Ieva Pāne" userId="S::ieva.pane@lmmdv.edu.lv::cf1338d7-a946-431d-b1e2-40550b4e421d" providerId="AD" clId="Web-{7451D9C8-3B13-4B76-AF19-BF0C51D65DFC}" dt="2021-11-26T18:00:50.392" v="533"/>
          <ac:spMkLst>
            <pc:docMk/>
            <pc:sldMk cId="3059316376" sldId="256"/>
            <ac:spMk id="13" creationId="{DC8C6883-513A-4FE8-8B55-7AA2A13A9BB9}"/>
          </ac:spMkLst>
        </pc:spChg>
        <pc:picChg chg="add mod">
          <ac:chgData name="Ieva Pāne" userId="S::ieva.pane@lmmdv.edu.lv::cf1338d7-a946-431d-b1e2-40550b4e421d" providerId="AD" clId="Web-{7451D9C8-3B13-4B76-AF19-BF0C51D65DFC}" dt="2021-11-26T18:00:50.392" v="533"/>
          <ac:picMkLst>
            <pc:docMk/>
            <pc:sldMk cId="3059316376" sldId="256"/>
            <ac:picMk id="4" creationId="{CCDB6AA6-179E-4D0C-8F7E-2745476E729C}"/>
          </ac:picMkLst>
        </pc:picChg>
      </pc:sldChg>
      <pc:sldChg chg="addSp delSp modSp new mod ord setBg">
        <pc:chgData name="Ieva Pāne" userId="S::ieva.pane@lmmdv.edu.lv::cf1338d7-a946-431d-b1e2-40550b4e421d" providerId="AD" clId="Web-{7451D9C8-3B13-4B76-AF19-BF0C51D65DFC}" dt="2021-11-26T17:55:52.744" v="528"/>
        <pc:sldMkLst>
          <pc:docMk/>
          <pc:sldMk cId="2800548693" sldId="257"/>
        </pc:sldMkLst>
        <pc:spChg chg="mod">
          <ac:chgData name="Ieva Pāne" userId="S::ieva.pane@lmmdv.edu.lv::cf1338d7-a946-431d-b1e2-40550b4e421d" providerId="AD" clId="Web-{7451D9C8-3B13-4B76-AF19-BF0C51D65DFC}" dt="2021-11-26T17:42:10.318" v="212" actId="20577"/>
          <ac:spMkLst>
            <pc:docMk/>
            <pc:sldMk cId="2800548693" sldId="257"/>
            <ac:spMk id="2" creationId="{1206EB0C-B1BD-4EF7-9ED3-6E379AFEC814}"/>
          </ac:spMkLst>
        </pc:spChg>
        <pc:spChg chg="add del mod">
          <ac:chgData name="Ieva Pāne" userId="S::ieva.pane@lmmdv.edu.lv::cf1338d7-a946-431d-b1e2-40550b4e421d" providerId="AD" clId="Web-{7451D9C8-3B13-4B76-AF19-BF0C51D65DFC}" dt="2021-11-26T17:37:05.888" v="115"/>
          <ac:spMkLst>
            <pc:docMk/>
            <pc:sldMk cId="2800548693" sldId="257"/>
            <ac:spMk id="3" creationId="{72D2E8B7-88CB-46D9-BEFD-CEFF955C3087}"/>
          </ac:spMkLst>
        </pc:spChg>
        <pc:spChg chg="add del">
          <ac:chgData name="Ieva Pāne" userId="S::ieva.pane@lmmdv.edu.lv::cf1338d7-a946-431d-b1e2-40550b4e421d" providerId="AD" clId="Web-{7451D9C8-3B13-4B76-AF19-BF0C51D65DFC}" dt="2021-11-26T17:37:05.842" v="114"/>
          <ac:spMkLst>
            <pc:docMk/>
            <pc:sldMk cId="2800548693" sldId="257"/>
            <ac:spMk id="9" creationId="{A652E5D6-E378-4614-BCBD-8663DD15B353}"/>
          </ac:spMkLst>
        </pc:spChg>
        <pc:spChg chg="add del">
          <ac:chgData name="Ieva Pāne" userId="S::ieva.pane@lmmdv.edu.lv::cf1338d7-a946-431d-b1e2-40550b4e421d" providerId="AD" clId="Web-{7451D9C8-3B13-4B76-AF19-BF0C51D65DFC}" dt="2021-11-26T17:37:05.842" v="114"/>
          <ac:spMkLst>
            <pc:docMk/>
            <pc:sldMk cId="2800548693" sldId="257"/>
            <ac:spMk id="11" creationId="{3A287AC3-AACF-4ADB-9F73-125E714D93CD}"/>
          </ac:spMkLst>
        </pc:spChg>
        <pc:graphicFrameChg chg="add del">
          <ac:chgData name="Ieva Pāne" userId="S::ieva.pane@lmmdv.edu.lv::cf1338d7-a946-431d-b1e2-40550b4e421d" providerId="AD" clId="Web-{7451D9C8-3B13-4B76-AF19-BF0C51D65DFC}" dt="2021-11-26T17:37:05.842" v="114"/>
          <ac:graphicFrameMkLst>
            <pc:docMk/>
            <pc:sldMk cId="2800548693" sldId="257"/>
            <ac:graphicFrameMk id="5" creationId="{348EB8D2-389F-4994-8AA5-4FEFC5F9C5E6}"/>
          </ac:graphicFrameMkLst>
        </pc:graphicFrameChg>
        <pc:graphicFrameChg chg="add modGraphic">
          <ac:chgData name="Ieva Pāne" userId="S::ieva.pane@lmmdv.edu.lv::cf1338d7-a946-431d-b1e2-40550b4e421d" providerId="AD" clId="Web-{7451D9C8-3B13-4B76-AF19-BF0C51D65DFC}" dt="2021-11-26T17:38:10.484" v="136" actId="20577"/>
          <ac:graphicFrameMkLst>
            <pc:docMk/>
            <pc:sldMk cId="2800548693" sldId="257"/>
            <ac:graphicFrameMk id="6" creationId="{00B0DFE6-16BB-4B6E-848E-5783BE720A3C}"/>
          </ac:graphicFrameMkLst>
        </pc:graphicFrameChg>
      </pc:sldChg>
      <pc:sldChg chg="addSp delSp modSp new mod setBg">
        <pc:chgData name="Ieva Pāne" userId="S::ieva.pane@lmmdv.edu.lv::cf1338d7-a946-431d-b1e2-40550b4e421d" providerId="AD" clId="Web-{7451D9C8-3B13-4B76-AF19-BF0C51D65DFC}" dt="2021-11-26T17:42:20.349" v="214" actId="20577"/>
        <pc:sldMkLst>
          <pc:docMk/>
          <pc:sldMk cId="2085808214" sldId="258"/>
        </pc:sldMkLst>
        <pc:spChg chg="mod">
          <ac:chgData name="Ieva Pāne" userId="S::ieva.pane@lmmdv.edu.lv::cf1338d7-a946-431d-b1e2-40550b4e421d" providerId="AD" clId="Web-{7451D9C8-3B13-4B76-AF19-BF0C51D65DFC}" dt="2021-11-26T17:42:20.349" v="214" actId="20577"/>
          <ac:spMkLst>
            <pc:docMk/>
            <pc:sldMk cId="2085808214" sldId="258"/>
            <ac:spMk id="2" creationId="{16CEE8DF-8B52-4462-8395-52A2CADD0055}"/>
          </ac:spMkLst>
        </pc:spChg>
        <pc:spChg chg="del mod">
          <ac:chgData name="Ieva Pāne" userId="S::ieva.pane@lmmdv.edu.lv::cf1338d7-a946-431d-b1e2-40550b4e421d" providerId="AD" clId="Web-{7451D9C8-3B13-4B76-AF19-BF0C51D65DFC}" dt="2021-11-26T17:39:22.486" v="185"/>
          <ac:spMkLst>
            <pc:docMk/>
            <pc:sldMk cId="2085808214" sldId="258"/>
            <ac:spMk id="3" creationId="{454D36CB-FF02-4D6C-8360-58F4E2F23268}"/>
          </ac:spMkLst>
        </pc:spChg>
        <pc:graphicFrameChg chg="add">
          <ac:chgData name="Ieva Pāne" userId="S::ieva.pane@lmmdv.edu.lv::cf1338d7-a946-431d-b1e2-40550b4e421d" providerId="AD" clId="Web-{7451D9C8-3B13-4B76-AF19-BF0C51D65DFC}" dt="2021-11-26T17:39:22.486" v="185"/>
          <ac:graphicFrameMkLst>
            <pc:docMk/>
            <pc:sldMk cId="2085808214" sldId="258"/>
            <ac:graphicFrameMk id="5" creationId="{1F954170-33E3-47AE-BC4A-851E563E7891}"/>
          </ac:graphicFrameMkLst>
        </pc:graphicFrameChg>
      </pc:sldChg>
      <pc:sldChg chg="addSp delSp modSp new mod setBg">
        <pc:chgData name="Ieva Pāne" userId="S::ieva.pane@lmmdv.edu.lv::cf1338d7-a946-431d-b1e2-40550b4e421d" providerId="AD" clId="Web-{7451D9C8-3B13-4B76-AF19-BF0C51D65DFC}" dt="2021-11-26T18:32:36.594" v="768" actId="1076"/>
        <pc:sldMkLst>
          <pc:docMk/>
          <pc:sldMk cId="1418774549" sldId="259"/>
        </pc:sldMkLst>
        <pc:spChg chg="mod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2" creationId="{DCCE8E96-10B2-47A7-A9E5-913CF99119C3}"/>
          </ac:spMkLst>
        </pc:spChg>
        <pc:spChg chg="del mod">
          <ac:chgData name="Ieva Pāne" userId="S::ieva.pane@lmmdv.edu.lv::cf1338d7-a946-431d-b1e2-40550b4e421d" providerId="AD" clId="Web-{7451D9C8-3B13-4B76-AF19-BF0C51D65DFC}" dt="2021-11-26T18:16:26.305" v="699"/>
          <ac:spMkLst>
            <pc:docMk/>
            <pc:sldMk cId="1418774549" sldId="259"/>
            <ac:spMk id="3" creationId="{A8AAD143-06C0-4A85-96E4-462C97982ECA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8" creationId="{C162DF2A-64D1-4AA9-BA42-8A4063EADE09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10" creationId="{5D7C1373-63AF-4A75-909E-990E05356670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12" creationId="{90EB472E-7CA6-4C2D-81E9-CD39A44F0B83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14" creationId="{AE0A0486-F672-4FEF-A0A9-E6C3B7E3A545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16" creationId="{4689BC21-5566-4B70-91EA-44B4299CB337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18" creationId="{7F1FCE6A-97BC-41EB-809A-50936E0F940B}"/>
          </ac:spMkLst>
        </pc:spChg>
        <pc:spChg chg="add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23" creationId="{DB8424AB-D56B-4256-866A-5B54DE93C20F}"/>
          </ac:spMkLst>
        </pc:spChg>
        <pc:spChg chg="add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25" creationId="{FC999C28-AD33-4EB7-A5F1-C06D10A5FDF7}"/>
          </ac:spMkLst>
        </pc:spChg>
        <pc:spChg chg="add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27" creationId="{07CBBDD0-4420-4A50-96AB-392F9B97CF03}"/>
          </ac:spMkLst>
        </pc:spChg>
        <pc:spChg chg="add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29" creationId="{465BA403-54B9-4A0B-BC79-028C495C038E}"/>
          </ac:spMkLst>
        </pc:spChg>
        <pc:spChg chg="add">
          <ac:chgData name="Ieva Pāne" userId="S::ieva.pane@lmmdv.edu.lv::cf1338d7-a946-431d-b1e2-40550b4e421d" providerId="AD" clId="Web-{7451D9C8-3B13-4B76-AF19-BF0C51D65DFC}" dt="2021-11-26T18:32:32.172" v="767"/>
          <ac:spMkLst>
            <pc:docMk/>
            <pc:sldMk cId="1418774549" sldId="259"/>
            <ac:spMk id="31" creationId="{DC8C6883-513A-4FE8-8B55-7AA2A13A9BB9}"/>
          </ac:spMkLst>
        </pc:spChg>
        <pc:picChg chg="add mod">
          <ac:chgData name="Ieva Pāne" userId="S::ieva.pane@lmmdv.edu.lv::cf1338d7-a946-431d-b1e2-40550b4e421d" providerId="AD" clId="Web-{7451D9C8-3B13-4B76-AF19-BF0C51D65DFC}" dt="2021-11-26T18:32:36.594" v="768" actId="1076"/>
          <ac:picMkLst>
            <pc:docMk/>
            <pc:sldMk cId="1418774549" sldId="259"/>
            <ac:picMk id="4" creationId="{7F93F0DB-1BD7-440A-96B7-8FD41F891FBF}"/>
          </ac:picMkLst>
        </pc:picChg>
      </pc:sldChg>
      <pc:sldChg chg="addSp delSp modSp new mod setBg">
        <pc:chgData name="Ieva Pāne" userId="S::ieva.pane@lmmdv.edu.lv::cf1338d7-a946-431d-b1e2-40550b4e421d" providerId="AD" clId="Web-{7451D9C8-3B13-4B76-AF19-BF0C51D65DFC}" dt="2021-11-26T18:31:53.281" v="763" actId="20577"/>
        <pc:sldMkLst>
          <pc:docMk/>
          <pc:sldMk cId="1269837056" sldId="260"/>
        </pc:sldMkLst>
        <pc:spChg chg="mod">
          <ac:chgData name="Ieva Pāne" userId="S::ieva.pane@lmmdv.edu.lv::cf1338d7-a946-431d-b1e2-40550b4e421d" providerId="AD" clId="Web-{7451D9C8-3B13-4B76-AF19-BF0C51D65DFC}" dt="2021-11-26T17:56:03.073" v="529"/>
          <ac:spMkLst>
            <pc:docMk/>
            <pc:sldMk cId="1269837056" sldId="260"/>
            <ac:spMk id="2" creationId="{13FC2530-E4D1-482E-B400-88DA23738B12}"/>
          </ac:spMkLst>
        </pc:spChg>
        <pc:spChg chg="del mod">
          <ac:chgData name="Ieva Pāne" userId="S::ieva.pane@lmmdv.edu.lv::cf1338d7-a946-431d-b1e2-40550b4e421d" providerId="AD" clId="Web-{7451D9C8-3B13-4B76-AF19-BF0C51D65DFC}" dt="2021-11-26T17:56:03.073" v="529"/>
          <ac:spMkLst>
            <pc:docMk/>
            <pc:sldMk cId="1269837056" sldId="260"/>
            <ac:spMk id="3" creationId="{9353D91B-A9F6-4DDB-AB08-D3738BB869B8}"/>
          </ac:spMkLst>
        </pc:spChg>
        <pc:graphicFrameChg chg="add modGraphic">
          <ac:chgData name="Ieva Pāne" userId="S::ieva.pane@lmmdv.edu.lv::cf1338d7-a946-431d-b1e2-40550b4e421d" providerId="AD" clId="Web-{7451D9C8-3B13-4B76-AF19-BF0C51D65DFC}" dt="2021-11-26T18:31:53.281" v="763" actId="20577"/>
          <ac:graphicFrameMkLst>
            <pc:docMk/>
            <pc:sldMk cId="1269837056" sldId="260"/>
            <ac:graphicFrameMk id="5" creationId="{A7752770-5D8F-4EB3-B261-9222ECB6221E}"/>
          </ac:graphicFrameMkLst>
        </pc:graphicFrameChg>
      </pc:sldChg>
      <pc:sldChg chg="addSp delSp modSp new mod setBg">
        <pc:chgData name="Ieva Pāne" userId="S::ieva.pane@lmmdv.edu.lv::cf1338d7-a946-431d-b1e2-40550b4e421d" providerId="AD" clId="Web-{7451D9C8-3B13-4B76-AF19-BF0C51D65DFC}" dt="2021-11-26T17:44:13.274" v="269"/>
        <pc:sldMkLst>
          <pc:docMk/>
          <pc:sldMk cId="1534319267" sldId="261"/>
        </pc:sldMkLst>
        <pc:spChg chg="mod">
          <ac:chgData name="Ieva Pāne" userId="S::ieva.pane@lmmdv.edu.lv::cf1338d7-a946-431d-b1e2-40550b4e421d" providerId="AD" clId="Web-{7451D9C8-3B13-4B76-AF19-BF0C51D65DFC}" dt="2021-11-26T17:44:13.274" v="269"/>
          <ac:spMkLst>
            <pc:docMk/>
            <pc:sldMk cId="1534319267" sldId="261"/>
            <ac:spMk id="2" creationId="{11690EB1-B0BA-4184-B55C-55422AE3C2CE}"/>
          </ac:spMkLst>
        </pc:spChg>
        <pc:spChg chg="del mod">
          <ac:chgData name="Ieva Pāne" userId="S::ieva.pane@lmmdv.edu.lv::cf1338d7-a946-431d-b1e2-40550b4e421d" providerId="AD" clId="Web-{7451D9C8-3B13-4B76-AF19-BF0C51D65DFC}" dt="2021-11-26T17:44:13.274" v="269"/>
          <ac:spMkLst>
            <pc:docMk/>
            <pc:sldMk cId="1534319267" sldId="261"/>
            <ac:spMk id="3" creationId="{58AF9C16-D5B6-43AB-B3BA-3052F8B61C4A}"/>
          </ac:spMkLst>
        </pc:spChg>
        <pc:graphicFrameChg chg="add">
          <ac:chgData name="Ieva Pāne" userId="S::ieva.pane@lmmdv.edu.lv::cf1338d7-a946-431d-b1e2-40550b4e421d" providerId="AD" clId="Web-{7451D9C8-3B13-4B76-AF19-BF0C51D65DFC}" dt="2021-11-26T17:44:13.274" v="269"/>
          <ac:graphicFrameMkLst>
            <pc:docMk/>
            <pc:sldMk cId="1534319267" sldId="261"/>
            <ac:graphicFrameMk id="5" creationId="{CA6E6833-A2F9-41C2-8F06-85CD6E6D0C00}"/>
          </ac:graphicFrameMkLst>
        </pc:graphicFrameChg>
      </pc:sldChg>
      <pc:sldChg chg="new del">
        <pc:chgData name="Ieva Pāne" userId="S::ieva.pane@lmmdv.edu.lv::cf1338d7-a946-431d-b1e2-40550b4e421d" providerId="AD" clId="Web-{7451D9C8-3B13-4B76-AF19-BF0C51D65DFC}" dt="2021-11-26T18:32:17.531" v="764"/>
        <pc:sldMkLst>
          <pc:docMk/>
          <pc:sldMk cId="4187173512" sldId="262"/>
        </pc:sldMkLst>
      </pc:sldChg>
      <pc:sldChg chg="addSp delSp modSp new mod setBg">
        <pc:chgData name="Ieva Pāne" userId="S::ieva.pane@lmmdv.edu.lv::cf1338d7-a946-431d-b1e2-40550b4e421d" providerId="AD" clId="Web-{7451D9C8-3B13-4B76-AF19-BF0C51D65DFC}" dt="2021-11-26T18:09:21.920" v="691" actId="20577"/>
        <pc:sldMkLst>
          <pc:docMk/>
          <pc:sldMk cId="3976488771" sldId="263"/>
        </pc:sldMkLst>
        <pc:spChg chg="mod">
          <ac:chgData name="Ieva Pāne" userId="S::ieva.pane@lmmdv.edu.lv::cf1338d7-a946-431d-b1e2-40550b4e421d" providerId="AD" clId="Web-{7451D9C8-3B13-4B76-AF19-BF0C51D65DFC}" dt="2021-11-26T18:08:47.419" v="686"/>
          <ac:spMkLst>
            <pc:docMk/>
            <pc:sldMk cId="3976488771" sldId="263"/>
            <ac:spMk id="2" creationId="{9341B6BA-0B0E-4A6A-8ED0-710D6F121E99}"/>
          </ac:spMkLst>
        </pc:spChg>
        <pc:spChg chg="del mod">
          <ac:chgData name="Ieva Pāne" userId="S::ieva.pane@lmmdv.edu.lv::cf1338d7-a946-431d-b1e2-40550b4e421d" providerId="AD" clId="Web-{7451D9C8-3B13-4B76-AF19-BF0C51D65DFC}" dt="2021-11-26T18:08:47.419" v="686"/>
          <ac:spMkLst>
            <pc:docMk/>
            <pc:sldMk cId="3976488771" sldId="263"/>
            <ac:spMk id="3" creationId="{DB89355A-45E1-4EC9-BAC9-02600039C6D0}"/>
          </ac:spMkLst>
        </pc:spChg>
        <pc:graphicFrameChg chg="add mod modGraphic">
          <ac:chgData name="Ieva Pāne" userId="S::ieva.pane@lmmdv.edu.lv::cf1338d7-a946-431d-b1e2-40550b4e421d" providerId="AD" clId="Web-{7451D9C8-3B13-4B76-AF19-BF0C51D65DFC}" dt="2021-11-26T18:09:21.920" v="691" actId="20577"/>
          <ac:graphicFrameMkLst>
            <pc:docMk/>
            <pc:sldMk cId="3976488771" sldId="263"/>
            <ac:graphicFrameMk id="5" creationId="{EFA058BC-2EE5-436C-960B-D29451DF8FBA}"/>
          </ac:graphicFrameMkLst>
        </pc:graphicFrameChg>
      </pc:sldChg>
      <pc:sldChg chg="addSp delSp modSp new mod setBg">
        <pc:chgData name="Ieva Pāne" userId="S::ieva.pane@lmmdv.edu.lv::cf1338d7-a946-431d-b1e2-40550b4e421d" providerId="AD" clId="Web-{7451D9C8-3B13-4B76-AF19-BF0C51D65DFC}" dt="2021-11-26T18:01:23.940" v="535" actId="1076"/>
        <pc:sldMkLst>
          <pc:docMk/>
          <pc:sldMk cId="3117451839" sldId="264"/>
        </pc:sldMkLst>
        <pc:spChg chg="mod">
          <ac:chgData name="Ieva Pāne" userId="S::ieva.pane@lmmdv.edu.lv::cf1338d7-a946-431d-b1e2-40550b4e421d" providerId="AD" clId="Web-{7451D9C8-3B13-4B76-AF19-BF0C51D65DFC}" dt="2021-11-26T17:56:11.635" v="530"/>
          <ac:spMkLst>
            <pc:docMk/>
            <pc:sldMk cId="3117451839" sldId="264"/>
            <ac:spMk id="2" creationId="{D0C88720-33D9-4291-A9F2-E264C44AEAE9}"/>
          </ac:spMkLst>
        </pc:spChg>
        <pc:spChg chg="del mod">
          <ac:chgData name="Ieva Pāne" userId="S::ieva.pane@lmmdv.edu.lv::cf1338d7-a946-431d-b1e2-40550b4e421d" providerId="AD" clId="Web-{7451D9C8-3B13-4B76-AF19-BF0C51D65DFC}" dt="2021-11-26T17:56:11.635" v="530"/>
          <ac:spMkLst>
            <pc:docMk/>
            <pc:sldMk cId="3117451839" sldId="264"/>
            <ac:spMk id="3" creationId="{2DEF18AE-4891-4646-81E4-0139541CD7EA}"/>
          </ac:spMkLst>
        </pc:spChg>
        <pc:graphicFrameChg chg="add mod">
          <ac:chgData name="Ieva Pāne" userId="S::ieva.pane@lmmdv.edu.lv::cf1338d7-a946-431d-b1e2-40550b4e421d" providerId="AD" clId="Web-{7451D9C8-3B13-4B76-AF19-BF0C51D65DFC}" dt="2021-11-26T18:01:23.940" v="535" actId="1076"/>
          <ac:graphicFrameMkLst>
            <pc:docMk/>
            <pc:sldMk cId="3117451839" sldId="264"/>
            <ac:graphicFrameMk id="5" creationId="{77E87C38-22E6-4AEF-8869-08D91ED26712}"/>
          </ac:graphicFrameMkLst>
        </pc:graphicFrameChg>
      </pc:sldChg>
      <pc:sldChg chg="modSp add replId">
        <pc:chgData name="Ieva Pāne" userId="S::ieva.pane@lmmdv.edu.lv::cf1338d7-a946-431d-b1e2-40550b4e421d" providerId="AD" clId="Web-{7451D9C8-3B13-4B76-AF19-BF0C51D65DFC}" dt="2021-11-26T17:55:47.807" v="527" actId="20577"/>
        <pc:sldMkLst>
          <pc:docMk/>
          <pc:sldMk cId="1906542399" sldId="265"/>
        </pc:sldMkLst>
        <pc:spChg chg="mod">
          <ac:chgData name="Ieva Pāne" userId="S::ieva.pane@lmmdv.edu.lv::cf1338d7-a946-431d-b1e2-40550b4e421d" providerId="AD" clId="Web-{7451D9C8-3B13-4B76-AF19-BF0C51D65DFC}" dt="2021-11-26T17:55:24.134" v="518" actId="20577"/>
          <ac:spMkLst>
            <pc:docMk/>
            <pc:sldMk cId="1906542399" sldId="265"/>
            <ac:spMk id="2" creationId="{1206EB0C-B1BD-4EF7-9ED3-6E379AFEC814}"/>
          </ac:spMkLst>
        </pc:spChg>
        <pc:graphicFrameChg chg="modGraphic">
          <ac:chgData name="Ieva Pāne" userId="S::ieva.pane@lmmdv.edu.lv::cf1338d7-a946-431d-b1e2-40550b4e421d" providerId="AD" clId="Web-{7451D9C8-3B13-4B76-AF19-BF0C51D65DFC}" dt="2021-11-26T17:55:47.807" v="527" actId="20577"/>
          <ac:graphicFrameMkLst>
            <pc:docMk/>
            <pc:sldMk cId="1906542399" sldId="265"/>
            <ac:graphicFrameMk id="6" creationId="{00B0DFE6-16BB-4B6E-848E-5783BE720A3C}"/>
          </ac:graphicFrameMkLst>
        </pc:graphicFrameChg>
      </pc:sldChg>
      <pc:sldChg chg="addSp delSp modSp new mod setBg">
        <pc:chgData name="Ieva Pāne" userId="S::ieva.pane@lmmdv.edu.lv::cf1338d7-a946-431d-b1e2-40550b4e421d" providerId="AD" clId="Web-{7451D9C8-3B13-4B76-AF19-BF0C51D65DFC}" dt="2021-11-26T18:32:55.767" v="772" actId="20577"/>
        <pc:sldMkLst>
          <pc:docMk/>
          <pc:sldMk cId="781958464" sldId="266"/>
        </pc:sldMkLst>
        <pc:spChg chg="mod">
          <ac:chgData name="Ieva Pāne" userId="S::ieva.pane@lmmdv.edu.lv::cf1338d7-a946-431d-b1e2-40550b4e421d" providerId="AD" clId="Web-{7451D9C8-3B13-4B76-AF19-BF0C51D65DFC}" dt="2021-11-26T18:32:55.767" v="772" actId="20577"/>
          <ac:spMkLst>
            <pc:docMk/>
            <pc:sldMk cId="781958464" sldId="266"/>
            <ac:spMk id="2" creationId="{CE56A9C8-91A6-4A60-AE24-0B0C081C9590}"/>
          </ac:spMkLst>
        </pc:spChg>
        <pc:spChg chg="del mod">
          <ac:chgData name="Ieva Pāne" userId="S::ieva.pane@lmmdv.edu.lv::cf1338d7-a946-431d-b1e2-40550b4e421d" providerId="AD" clId="Web-{7451D9C8-3B13-4B76-AF19-BF0C51D65DFC}" dt="2021-11-26T18:32:41.501" v="769"/>
          <ac:spMkLst>
            <pc:docMk/>
            <pc:sldMk cId="781958464" sldId="266"/>
            <ac:spMk id="3" creationId="{5420199C-00D2-4125-B1B7-7B30EE498F0C}"/>
          </ac:spMkLst>
        </pc:spChg>
        <pc:graphicFrameChg chg="add">
          <ac:chgData name="Ieva Pāne" userId="S::ieva.pane@lmmdv.edu.lv::cf1338d7-a946-431d-b1e2-40550b4e421d" providerId="AD" clId="Web-{7451D9C8-3B13-4B76-AF19-BF0C51D65DFC}" dt="2021-11-26T18:32:41.501" v="769"/>
          <ac:graphicFrameMkLst>
            <pc:docMk/>
            <pc:sldMk cId="781958464" sldId="266"/>
            <ac:graphicFrameMk id="5" creationId="{1619E43C-EC39-4D7C-B915-96F1B2C08B29}"/>
          </ac:graphicFrameMkLst>
        </pc:graphicFrameChg>
      </pc:sldChg>
      <pc:sldChg chg="addSp delSp modSp new mod setBg">
        <pc:chgData name="Ieva Pāne" userId="S::ieva.pane@lmmdv.edu.lv::cf1338d7-a946-431d-b1e2-40550b4e421d" providerId="AD" clId="Web-{7451D9C8-3B13-4B76-AF19-BF0C51D65DFC}" dt="2021-11-26T18:37:12.587" v="967" actId="1076"/>
        <pc:sldMkLst>
          <pc:docMk/>
          <pc:sldMk cId="2919306036" sldId="267"/>
        </pc:sldMkLst>
        <pc:spChg chg="mod">
          <ac:chgData name="Ieva Pāne" userId="S::ieva.pane@lmmdv.edu.lv::cf1338d7-a946-431d-b1e2-40550b4e421d" providerId="AD" clId="Web-{7451D9C8-3B13-4B76-AF19-BF0C51D65DFC}" dt="2021-11-26T18:34:50.879" v="852"/>
          <ac:spMkLst>
            <pc:docMk/>
            <pc:sldMk cId="2919306036" sldId="267"/>
            <ac:spMk id="2" creationId="{AAFACEFE-14F8-42BA-A7ED-BE5A6A64C5D8}"/>
          </ac:spMkLst>
        </pc:spChg>
        <pc:spChg chg="mod">
          <ac:chgData name="Ieva Pāne" userId="S::ieva.pane@lmmdv.edu.lv::cf1338d7-a946-431d-b1e2-40550b4e421d" providerId="AD" clId="Web-{7451D9C8-3B13-4B76-AF19-BF0C51D65DFC}" dt="2021-11-26T18:37:12.587" v="967" actId="1076"/>
          <ac:spMkLst>
            <pc:docMk/>
            <pc:sldMk cId="2919306036" sldId="267"/>
            <ac:spMk id="3" creationId="{08E49DD3-9EED-48E4-9CA4-4527653439ED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4:50.879" v="852"/>
          <ac:spMkLst>
            <pc:docMk/>
            <pc:sldMk cId="2919306036" sldId="267"/>
            <ac:spMk id="8" creationId="{29DC5A77-10C9-4ECF-B7EB-8D917F36A9EE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4:50.879" v="852"/>
          <ac:spMkLst>
            <pc:docMk/>
            <pc:sldMk cId="2919306036" sldId="267"/>
            <ac:spMk id="10" creationId="{2FFE28B5-FB16-49A9-B851-3C35FAC0CACB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4:50.879" v="852"/>
          <ac:spMkLst>
            <pc:docMk/>
            <pc:sldMk cId="2919306036" sldId="267"/>
            <ac:spMk id="12" creationId="{01014442-855A-4E0F-8D09-C314661A48B9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4:50.879" v="852"/>
          <ac:spMkLst>
            <pc:docMk/>
            <pc:sldMk cId="2919306036" sldId="267"/>
            <ac:spMk id="14" creationId="{9B1ABF09-86CF-414E-88A5-2B84CC7232A9}"/>
          </ac:spMkLst>
        </pc:spChg>
        <pc:spChg chg="add del">
          <ac:chgData name="Ieva Pāne" userId="S::ieva.pane@lmmdv.edu.lv::cf1338d7-a946-431d-b1e2-40550b4e421d" providerId="AD" clId="Web-{7451D9C8-3B13-4B76-AF19-BF0C51D65DFC}" dt="2021-11-26T18:34:50.879" v="852"/>
          <ac:spMkLst>
            <pc:docMk/>
            <pc:sldMk cId="2919306036" sldId="267"/>
            <ac:spMk id="16" creationId="{3FE91770-CDBB-4D24-94E5-AD484F36CE87}"/>
          </ac:spMkLst>
        </pc:spChg>
        <pc:spChg chg="add">
          <ac:chgData name="Ieva Pāne" userId="S::ieva.pane@lmmdv.edu.lv::cf1338d7-a946-431d-b1e2-40550b4e421d" providerId="AD" clId="Web-{7451D9C8-3B13-4B76-AF19-BF0C51D65DFC}" dt="2021-11-26T18:34:50.879" v="852"/>
          <ac:spMkLst>
            <pc:docMk/>
            <pc:sldMk cId="2919306036" sldId="267"/>
            <ac:spMk id="21" creationId="{80516254-1D9F-4F3A-9870-3A3280BE2BFE}"/>
          </ac:spMkLst>
        </pc:spChg>
        <pc:spChg chg="add">
          <ac:chgData name="Ieva Pāne" userId="S::ieva.pane@lmmdv.edu.lv::cf1338d7-a946-431d-b1e2-40550b4e421d" providerId="AD" clId="Web-{7451D9C8-3B13-4B76-AF19-BF0C51D65DFC}" dt="2021-11-26T18:34:50.879" v="852"/>
          <ac:spMkLst>
            <pc:docMk/>
            <pc:sldMk cId="2919306036" sldId="267"/>
            <ac:spMk id="23" creationId="{FC14672B-27A5-4CDA-ABAF-5E4CF4B41C23}"/>
          </ac:spMkLst>
        </pc:spChg>
        <pc:spChg chg="add">
          <ac:chgData name="Ieva Pāne" userId="S::ieva.pane@lmmdv.edu.lv::cf1338d7-a946-431d-b1e2-40550b4e421d" providerId="AD" clId="Web-{7451D9C8-3B13-4B76-AF19-BF0C51D65DFC}" dt="2021-11-26T18:34:50.879" v="852"/>
          <ac:spMkLst>
            <pc:docMk/>
            <pc:sldMk cId="2919306036" sldId="267"/>
            <ac:spMk id="27" creationId="{9A206779-5C74-4555-94BC-5845C92EC3A8}"/>
          </ac:spMkLst>
        </pc:spChg>
        <pc:cxnChg chg="add">
          <ac:chgData name="Ieva Pāne" userId="S::ieva.pane@lmmdv.edu.lv::cf1338d7-a946-431d-b1e2-40550b4e421d" providerId="AD" clId="Web-{7451D9C8-3B13-4B76-AF19-BF0C51D65DFC}" dt="2021-11-26T18:34:50.879" v="852"/>
          <ac:cxnSpMkLst>
            <pc:docMk/>
            <pc:sldMk cId="2919306036" sldId="267"/>
            <ac:cxnSpMk id="25" creationId="{8D89589C-2C90-4407-A995-05EC3DD7AB14}"/>
          </ac:cxnSpMkLst>
        </pc:cxnChg>
      </pc:sldChg>
    </pc:docChg>
  </pc:docChgLst>
  <pc:docChgLst>
    <pc:chgData name="Ieva Pāne" userId="cf1338d7-a946-431d-b1e2-40550b4e421d" providerId="ADAL" clId="{4D4D4CC3-CA37-884F-8A5D-0B2011756448}"/>
    <pc:docChg chg="modSld">
      <pc:chgData name="Ieva Pāne" userId="cf1338d7-a946-431d-b1e2-40550b4e421d" providerId="ADAL" clId="{4D4D4CC3-CA37-884F-8A5D-0B2011756448}" dt="2021-11-28T08:13:10.740" v="0" actId="14100"/>
      <pc:docMkLst>
        <pc:docMk/>
      </pc:docMkLst>
      <pc:sldChg chg="modSp">
        <pc:chgData name="Ieva Pāne" userId="cf1338d7-a946-431d-b1e2-40550b4e421d" providerId="ADAL" clId="{4D4D4CC3-CA37-884F-8A5D-0B2011756448}" dt="2021-11-28T08:13:10.740" v="0" actId="14100"/>
        <pc:sldMkLst>
          <pc:docMk/>
          <pc:sldMk cId="781958464" sldId="266"/>
        </pc:sldMkLst>
        <pc:graphicFrameChg chg="mod">
          <ac:chgData name="Ieva Pāne" userId="cf1338d7-a946-431d-b1e2-40550b4e421d" providerId="ADAL" clId="{4D4D4CC3-CA37-884F-8A5D-0B2011756448}" dt="2021-11-28T08:13:10.740" v="0" actId="14100"/>
          <ac:graphicFrameMkLst>
            <pc:docMk/>
            <pc:sldMk cId="781958464" sldId="266"/>
            <ac:graphicFrameMk id="5" creationId="{1619E43C-EC39-4D7C-B915-96F1B2C08B29}"/>
          </ac:graphicFrameMkLst>
        </pc:graphicFrame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s://altresume.com/no-experience-cv?gclid=CjwKCAiAqIKNBhAIEiwAu_ZLDqaJ9MJXVdCfOIzBcl-CKmkekTdwDH3Gf-B0bxPe8aLQnTuc8aybKhoCtCEQAvD_BwE" TargetMode="External"/><Relationship Id="rId1" Type="http://schemas.openxmlformats.org/officeDocument/2006/relationships/hyperlink" Target="https://europa.eu/europass/en/create-europass-cv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s://altresume.com/no-experience-cv?gclid=CjwKCAiAqIKNBhAIEiwAu_ZLDqaJ9MJXVdCfOIzBcl-CKmkekTdwDH3Gf-B0bxPe8aLQnTuc8aybKhoCtCEQAvD_BwE" TargetMode="External"/><Relationship Id="rId1" Type="http://schemas.openxmlformats.org/officeDocument/2006/relationships/hyperlink" Target="https://europa.eu/europass/en/create-europass-c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890C7-97C8-429E-8098-A0943B70564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7B6613-3D1B-4FA8-9FD3-DFDD4598A68B}">
      <dgm:prSet phldr="0"/>
      <dgm:spPr/>
      <dgm:t>
        <a:bodyPr/>
        <a:lstStyle/>
        <a:p>
          <a:pPr rtl="0"/>
          <a:endParaRPr lang="lv-LV" dirty="0"/>
        </a:p>
      </dgm:t>
    </dgm:pt>
    <dgm:pt modelId="{9A36C772-C760-4582-BFD0-43630F52D359}" type="parTrans" cxnId="{3530A924-C9F7-417C-A683-B6902204B72C}">
      <dgm:prSet/>
      <dgm:spPr/>
      <dgm:t>
        <a:bodyPr/>
        <a:lstStyle/>
        <a:p>
          <a:endParaRPr lang="en-US"/>
        </a:p>
      </dgm:t>
    </dgm:pt>
    <dgm:pt modelId="{B7C65A1F-20A4-49B8-85B1-1928E9091AB3}" type="sibTrans" cxnId="{3530A924-C9F7-417C-A683-B6902204B72C}">
      <dgm:prSet/>
      <dgm:spPr/>
      <dgm:t>
        <a:bodyPr/>
        <a:lstStyle/>
        <a:p>
          <a:endParaRPr lang="en-US"/>
        </a:p>
      </dgm:t>
    </dgm:pt>
    <dgm:pt modelId="{E2E8122C-8348-414C-AF43-26259DA6B30B}">
      <dgm:prSet/>
      <dgm:spPr/>
      <dgm:t>
        <a:bodyPr/>
        <a:lstStyle/>
        <a:p>
          <a:pPr rtl="0"/>
          <a:r>
            <a:rPr lang="lv-LV" b="1" dirty="0">
              <a:latin typeface="Corbel" panose="020B0503020204020204"/>
            </a:rPr>
            <a:t>Curriculum </a:t>
          </a:r>
          <a:r>
            <a:rPr lang="lv-LV" b="1" dirty="0" err="1">
              <a:latin typeface="Corbel" panose="020B0503020204020204"/>
            </a:rPr>
            <a:t>vitae</a:t>
          </a:r>
          <a:r>
            <a:rPr lang="lv-LV" dirty="0">
              <a:latin typeface="Corbel" panose="020B0503020204020204"/>
            </a:rPr>
            <a:t> - </a:t>
          </a:r>
          <a:r>
            <a:rPr lang="lv-LV" dirty="0"/>
            <a:t>(</a:t>
          </a:r>
          <a:r>
            <a:rPr lang="lv-LV" dirty="0" err="1"/>
            <a:t>Latin</a:t>
          </a:r>
          <a:r>
            <a:rPr lang="lv-LV" dirty="0"/>
            <a:t> </a:t>
          </a:r>
          <a:r>
            <a:rPr lang="lv-LV" dirty="0" err="1"/>
            <a:t>for</a:t>
          </a:r>
          <a:r>
            <a:rPr lang="lv-LV" dirty="0"/>
            <a:t> “</a:t>
          </a:r>
          <a:r>
            <a:rPr lang="lv-LV" dirty="0" err="1"/>
            <a:t>course</a:t>
          </a:r>
          <a:r>
            <a:rPr lang="lv-LV" dirty="0"/>
            <a:t> </a:t>
          </a:r>
          <a:r>
            <a:rPr lang="lv-LV" dirty="0" err="1"/>
            <a:t>of</a:t>
          </a:r>
          <a:r>
            <a:rPr lang="lv-LV" dirty="0"/>
            <a:t> (</a:t>
          </a:r>
          <a:r>
            <a:rPr lang="lv-LV" dirty="0" err="1"/>
            <a:t>one's</a:t>
          </a:r>
          <a:r>
            <a:rPr lang="lv-LV" dirty="0"/>
            <a:t>) </a:t>
          </a:r>
          <a:r>
            <a:rPr lang="lv-LV" dirty="0" err="1"/>
            <a:t>life</a:t>
          </a:r>
          <a:r>
            <a:rPr lang="lv-LV" dirty="0"/>
            <a:t>”) </a:t>
          </a:r>
          <a:endParaRPr lang="en-US" dirty="0">
            <a:latin typeface="Corbel" panose="020B0503020204020204"/>
          </a:endParaRPr>
        </a:p>
      </dgm:t>
    </dgm:pt>
    <dgm:pt modelId="{E969EC7A-3E80-4714-871E-BFE680B6B60C}" type="parTrans" cxnId="{EB467416-41F3-476E-AAFF-CC778A2871F1}">
      <dgm:prSet/>
      <dgm:spPr/>
      <dgm:t>
        <a:bodyPr/>
        <a:lstStyle/>
        <a:p>
          <a:endParaRPr lang="en-US"/>
        </a:p>
      </dgm:t>
    </dgm:pt>
    <dgm:pt modelId="{668ABC05-DD70-4EC3-9BCA-99E5DB634351}" type="sibTrans" cxnId="{EB467416-41F3-476E-AAFF-CC778A2871F1}">
      <dgm:prSet/>
      <dgm:spPr/>
      <dgm:t>
        <a:bodyPr/>
        <a:lstStyle/>
        <a:p>
          <a:endParaRPr lang="en-US"/>
        </a:p>
      </dgm:t>
    </dgm:pt>
    <dgm:pt modelId="{FB38A6FE-71FC-4CD4-A742-A665CE7EBF1B}">
      <dgm:prSet phldr="0"/>
      <dgm:spPr/>
      <dgm:t>
        <a:bodyPr/>
        <a:lstStyle/>
        <a:p>
          <a:r>
            <a:rPr lang="lv-LV" dirty="0"/>
            <a:t>a </a:t>
          </a:r>
          <a:r>
            <a:rPr lang="lv-LV" dirty="0" err="1"/>
            <a:t>brief</a:t>
          </a:r>
          <a:r>
            <a:rPr lang="lv-LV" dirty="0"/>
            <a:t> </a:t>
          </a:r>
          <a:r>
            <a:rPr lang="lv-LV" dirty="0" err="1"/>
            <a:t>account</a:t>
          </a:r>
          <a:r>
            <a:rPr lang="lv-LV" dirty="0"/>
            <a:t> </a:t>
          </a:r>
          <a:r>
            <a:rPr lang="lv-LV" dirty="0" err="1"/>
            <a:t>of</a:t>
          </a:r>
          <a:r>
            <a:rPr lang="lv-LV" dirty="0"/>
            <a:t> a </a:t>
          </a:r>
          <a:r>
            <a:rPr lang="lv-LV" dirty="0" err="1"/>
            <a:t>person's</a:t>
          </a:r>
          <a:r>
            <a:rPr lang="lv-LV" dirty="0"/>
            <a:t> </a:t>
          </a:r>
          <a:r>
            <a:rPr lang="lv-LV" dirty="0" err="1"/>
            <a:t>education</a:t>
          </a:r>
          <a:r>
            <a:rPr lang="lv-LV" dirty="0"/>
            <a:t>, </a:t>
          </a:r>
          <a:r>
            <a:rPr lang="lv-LV" dirty="0" err="1"/>
            <a:t>qualifications</a:t>
          </a:r>
          <a:r>
            <a:rPr lang="lv-LV" dirty="0"/>
            <a:t>, </a:t>
          </a:r>
          <a:r>
            <a:rPr lang="lv-LV" dirty="0" err="1"/>
            <a:t>and</a:t>
          </a:r>
          <a:r>
            <a:rPr lang="lv-LV" dirty="0"/>
            <a:t> </a:t>
          </a:r>
          <a:r>
            <a:rPr lang="lv-LV" dirty="0" err="1"/>
            <a:t>previous</a:t>
          </a:r>
          <a:r>
            <a:rPr lang="lv-LV" dirty="0"/>
            <a:t> </a:t>
          </a:r>
          <a:r>
            <a:rPr lang="lv-LV" dirty="0" err="1"/>
            <a:t>occupations</a:t>
          </a:r>
          <a:r>
            <a:rPr lang="lv-LV" dirty="0"/>
            <a:t>, </a:t>
          </a:r>
          <a:r>
            <a:rPr lang="lv-LV" dirty="0" err="1"/>
            <a:t>typically</a:t>
          </a:r>
          <a:r>
            <a:rPr lang="lv-LV" dirty="0"/>
            <a:t> </a:t>
          </a:r>
          <a:r>
            <a:rPr lang="lv-LV" dirty="0" err="1"/>
            <a:t>sent</a:t>
          </a:r>
          <a:r>
            <a:rPr lang="lv-LV" dirty="0"/>
            <a:t> with a job application</a:t>
          </a:r>
        </a:p>
      </dgm:t>
    </dgm:pt>
    <dgm:pt modelId="{4799613C-B72F-4F9D-87E6-354DFF552A61}" type="parTrans" cxnId="{7EBD2E74-1255-4E43-90A8-9C74C01113CC}">
      <dgm:prSet/>
      <dgm:spPr/>
    </dgm:pt>
    <dgm:pt modelId="{8615C20B-1EBE-43E0-AC9C-511D4168B20F}" type="sibTrans" cxnId="{7EBD2E74-1255-4E43-90A8-9C74C01113CC}">
      <dgm:prSet/>
      <dgm:spPr/>
    </dgm:pt>
    <dgm:pt modelId="{90628336-3AF8-4B47-94C8-FF7DA75C7A54}" type="pres">
      <dgm:prSet presAssocID="{C06890C7-97C8-429E-8098-A0943B70564F}" presName="vert0" presStyleCnt="0">
        <dgm:presLayoutVars>
          <dgm:dir/>
          <dgm:animOne val="branch"/>
          <dgm:animLvl val="lvl"/>
        </dgm:presLayoutVars>
      </dgm:prSet>
      <dgm:spPr/>
    </dgm:pt>
    <dgm:pt modelId="{287BEA88-DAB3-48A2-84C0-6E4C1299AF37}" type="pres">
      <dgm:prSet presAssocID="{857B6613-3D1B-4FA8-9FD3-DFDD4598A68B}" presName="thickLine" presStyleLbl="alignNode1" presStyleIdx="0" presStyleCnt="1"/>
      <dgm:spPr/>
    </dgm:pt>
    <dgm:pt modelId="{AE25A031-FF81-46FA-BF0D-01BA65199700}" type="pres">
      <dgm:prSet presAssocID="{857B6613-3D1B-4FA8-9FD3-DFDD4598A68B}" presName="horz1" presStyleCnt="0"/>
      <dgm:spPr/>
    </dgm:pt>
    <dgm:pt modelId="{B5465E52-E290-4040-9E71-5661A9FCDBF5}" type="pres">
      <dgm:prSet presAssocID="{857B6613-3D1B-4FA8-9FD3-DFDD4598A68B}" presName="tx1" presStyleLbl="revTx" presStyleIdx="0" presStyleCnt="3"/>
      <dgm:spPr/>
    </dgm:pt>
    <dgm:pt modelId="{32C8B585-2FFD-49BF-A9A8-0AB99F067F27}" type="pres">
      <dgm:prSet presAssocID="{857B6613-3D1B-4FA8-9FD3-DFDD4598A68B}" presName="vert1" presStyleCnt="0"/>
      <dgm:spPr/>
    </dgm:pt>
    <dgm:pt modelId="{ADA1BED9-F108-4031-BA46-EE165BB6D3BA}" type="pres">
      <dgm:prSet presAssocID="{E2E8122C-8348-414C-AF43-26259DA6B30B}" presName="vertSpace2a" presStyleCnt="0"/>
      <dgm:spPr/>
    </dgm:pt>
    <dgm:pt modelId="{62E37141-0FEF-46CE-B2FF-5453E5ADD51A}" type="pres">
      <dgm:prSet presAssocID="{E2E8122C-8348-414C-AF43-26259DA6B30B}" presName="horz2" presStyleCnt="0"/>
      <dgm:spPr/>
    </dgm:pt>
    <dgm:pt modelId="{D8159982-6305-4C6A-9D75-F2671B1A639C}" type="pres">
      <dgm:prSet presAssocID="{E2E8122C-8348-414C-AF43-26259DA6B30B}" presName="horzSpace2" presStyleCnt="0"/>
      <dgm:spPr/>
    </dgm:pt>
    <dgm:pt modelId="{D698E4AB-DD3F-49C7-9BB0-C3753AE3EDD1}" type="pres">
      <dgm:prSet presAssocID="{E2E8122C-8348-414C-AF43-26259DA6B30B}" presName="tx2" presStyleLbl="revTx" presStyleIdx="1" presStyleCnt="3"/>
      <dgm:spPr/>
    </dgm:pt>
    <dgm:pt modelId="{1A133603-51DF-48BD-A5B6-F057F36C0B40}" type="pres">
      <dgm:prSet presAssocID="{E2E8122C-8348-414C-AF43-26259DA6B30B}" presName="vert2" presStyleCnt="0"/>
      <dgm:spPr/>
    </dgm:pt>
    <dgm:pt modelId="{EF7AE90B-D8E4-4E82-B7D3-14DBB97A885A}" type="pres">
      <dgm:prSet presAssocID="{E2E8122C-8348-414C-AF43-26259DA6B30B}" presName="thinLine2b" presStyleLbl="callout" presStyleIdx="0" presStyleCnt="2"/>
      <dgm:spPr/>
    </dgm:pt>
    <dgm:pt modelId="{DF31D0F1-CD7F-48A7-B689-22890F34D4E2}" type="pres">
      <dgm:prSet presAssocID="{E2E8122C-8348-414C-AF43-26259DA6B30B}" presName="vertSpace2b" presStyleCnt="0"/>
      <dgm:spPr/>
    </dgm:pt>
    <dgm:pt modelId="{AC87E959-3678-4ECA-A436-33E96F619FCA}" type="pres">
      <dgm:prSet presAssocID="{FB38A6FE-71FC-4CD4-A742-A665CE7EBF1B}" presName="horz2" presStyleCnt="0"/>
      <dgm:spPr/>
    </dgm:pt>
    <dgm:pt modelId="{1F243CC6-851E-4B13-8D19-B71FFC66079F}" type="pres">
      <dgm:prSet presAssocID="{FB38A6FE-71FC-4CD4-A742-A665CE7EBF1B}" presName="horzSpace2" presStyleCnt="0"/>
      <dgm:spPr/>
    </dgm:pt>
    <dgm:pt modelId="{D2E4CC26-7F47-4827-8E99-B67E648631A8}" type="pres">
      <dgm:prSet presAssocID="{FB38A6FE-71FC-4CD4-A742-A665CE7EBF1B}" presName="tx2" presStyleLbl="revTx" presStyleIdx="2" presStyleCnt="3"/>
      <dgm:spPr/>
    </dgm:pt>
    <dgm:pt modelId="{771BDE59-5A42-4F2B-83E0-A790C3D49A7E}" type="pres">
      <dgm:prSet presAssocID="{FB38A6FE-71FC-4CD4-A742-A665CE7EBF1B}" presName="vert2" presStyleCnt="0"/>
      <dgm:spPr/>
    </dgm:pt>
    <dgm:pt modelId="{680AE90F-5DDF-421B-A01A-C8A805534D73}" type="pres">
      <dgm:prSet presAssocID="{FB38A6FE-71FC-4CD4-A742-A665CE7EBF1B}" presName="thinLine2b" presStyleLbl="callout" presStyleIdx="1" presStyleCnt="2"/>
      <dgm:spPr/>
    </dgm:pt>
    <dgm:pt modelId="{A6748EF4-772D-4D8D-BE9A-24B4A6B1BD70}" type="pres">
      <dgm:prSet presAssocID="{FB38A6FE-71FC-4CD4-A742-A665CE7EBF1B}" presName="vertSpace2b" presStyleCnt="0"/>
      <dgm:spPr/>
    </dgm:pt>
  </dgm:ptLst>
  <dgm:cxnLst>
    <dgm:cxn modelId="{EB467416-41F3-476E-AAFF-CC778A2871F1}" srcId="{857B6613-3D1B-4FA8-9FD3-DFDD4598A68B}" destId="{E2E8122C-8348-414C-AF43-26259DA6B30B}" srcOrd="0" destOrd="0" parTransId="{E969EC7A-3E80-4714-871E-BFE680B6B60C}" sibTransId="{668ABC05-DD70-4EC3-9BCA-99E5DB634351}"/>
    <dgm:cxn modelId="{3530A924-C9F7-417C-A683-B6902204B72C}" srcId="{C06890C7-97C8-429E-8098-A0943B70564F}" destId="{857B6613-3D1B-4FA8-9FD3-DFDD4598A68B}" srcOrd="0" destOrd="0" parTransId="{9A36C772-C760-4582-BFD0-43630F52D359}" sibTransId="{B7C65A1F-20A4-49B8-85B1-1928E9091AB3}"/>
    <dgm:cxn modelId="{347F1E6B-70CD-4937-BB0E-3E23C5B21262}" type="presOf" srcId="{857B6613-3D1B-4FA8-9FD3-DFDD4598A68B}" destId="{B5465E52-E290-4040-9E71-5661A9FCDBF5}" srcOrd="0" destOrd="0" presId="urn:microsoft.com/office/officeart/2008/layout/LinedList"/>
    <dgm:cxn modelId="{7EBD2E74-1255-4E43-90A8-9C74C01113CC}" srcId="{857B6613-3D1B-4FA8-9FD3-DFDD4598A68B}" destId="{FB38A6FE-71FC-4CD4-A742-A665CE7EBF1B}" srcOrd="1" destOrd="0" parTransId="{4799613C-B72F-4F9D-87E6-354DFF552A61}" sibTransId="{8615C20B-1EBE-43E0-AC9C-511D4168B20F}"/>
    <dgm:cxn modelId="{FA9C1376-E26D-4C3A-9453-AFCE137E452D}" type="presOf" srcId="{FB38A6FE-71FC-4CD4-A742-A665CE7EBF1B}" destId="{D2E4CC26-7F47-4827-8E99-B67E648631A8}" srcOrd="0" destOrd="0" presId="urn:microsoft.com/office/officeart/2008/layout/LinedList"/>
    <dgm:cxn modelId="{7055B5A0-FE2E-4BF0-880B-AFFC2814659D}" type="presOf" srcId="{C06890C7-97C8-429E-8098-A0943B70564F}" destId="{90628336-3AF8-4B47-94C8-FF7DA75C7A54}" srcOrd="0" destOrd="0" presId="urn:microsoft.com/office/officeart/2008/layout/LinedList"/>
    <dgm:cxn modelId="{21F6CBE5-EC0A-4AC9-8663-30BBB3BB59AB}" type="presOf" srcId="{E2E8122C-8348-414C-AF43-26259DA6B30B}" destId="{D698E4AB-DD3F-49C7-9BB0-C3753AE3EDD1}" srcOrd="0" destOrd="0" presId="urn:microsoft.com/office/officeart/2008/layout/LinedList"/>
    <dgm:cxn modelId="{A31C7D8C-2844-42DD-8877-4A7ABA541B2D}" type="presParOf" srcId="{90628336-3AF8-4B47-94C8-FF7DA75C7A54}" destId="{287BEA88-DAB3-48A2-84C0-6E4C1299AF37}" srcOrd="0" destOrd="0" presId="urn:microsoft.com/office/officeart/2008/layout/LinedList"/>
    <dgm:cxn modelId="{D874B58C-6710-4585-8E37-FADC47EACB44}" type="presParOf" srcId="{90628336-3AF8-4B47-94C8-FF7DA75C7A54}" destId="{AE25A031-FF81-46FA-BF0D-01BA65199700}" srcOrd="1" destOrd="0" presId="urn:microsoft.com/office/officeart/2008/layout/LinedList"/>
    <dgm:cxn modelId="{169F6095-7015-47A2-B134-30583441BB98}" type="presParOf" srcId="{AE25A031-FF81-46FA-BF0D-01BA65199700}" destId="{B5465E52-E290-4040-9E71-5661A9FCDBF5}" srcOrd="0" destOrd="0" presId="urn:microsoft.com/office/officeart/2008/layout/LinedList"/>
    <dgm:cxn modelId="{6B9AA4F5-0636-400C-B5DB-B1A976B47FA4}" type="presParOf" srcId="{AE25A031-FF81-46FA-BF0D-01BA65199700}" destId="{32C8B585-2FFD-49BF-A9A8-0AB99F067F27}" srcOrd="1" destOrd="0" presId="urn:microsoft.com/office/officeart/2008/layout/LinedList"/>
    <dgm:cxn modelId="{5637A57B-5C36-470B-8E47-2E5643FF9B3F}" type="presParOf" srcId="{32C8B585-2FFD-49BF-A9A8-0AB99F067F27}" destId="{ADA1BED9-F108-4031-BA46-EE165BB6D3BA}" srcOrd="0" destOrd="0" presId="urn:microsoft.com/office/officeart/2008/layout/LinedList"/>
    <dgm:cxn modelId="{97D1D0F5-6F39-4455-ABB6-9F1CE1CD77A2}" type="presParOf" srcId="{32C8B585-2FFD-49BF-A9A8-0AB99F067F27}" destId="{62E37141-0FEF-46CE-B2FF-5453E5ADD51A}" srcOrd="1" destOrd="0" presId="urn:microsoft.com/office/officeart/2008/layout/LinedList"/>
    <dgm:cxn modelId="{2FDAF325-C629-4E32-9A11-FECC70512C52}" type="presParOf" srcId="{62E37141-0FEF-46CE-B2FF-5453E5ADD51A}" destId="{D8159982-6305-4C6A-9D75-F2671B1A639C}" srcOrd="0" destOrd="0" presId="urn:microsoft.com/office/officeart/2008/layout/LinedList"/>
    <dgm:cxn modelId="{F784B7C0-82A4-45D2-81CE-F51C07E729D0}" type="presParOf" srcId="{62E37141-0FEF-46CE-B2FF-5453E5ADD51A}" destId="{D698E4AB-DD3F-49C7-9BB0-C3753AE3EDD1}" srcOrd="1" destOrd="0" presId="urn:microsoft.com/office/officeart/2008/layout/LinedList"/>
    <dgm:cxn modelId="{A5C11577-0647-4E0E-8107-A82D3FB48477}" type="presParOf" srcId="{62E37141-0FEF-46CE-B2FF-5453E5ADD51A}" destId="{1A133603-51DF-48BD-A5B6-F057F36C0B40}" srcOrd="2" destOrd="0" presId="urn:microsoft.com/office/officeart/2008/layout/LinedList"/>
    <dgm:cxn modelId="{92253F7D-4BC2-4D7F-94CC-3DD18807B87B}" type="presParOf" srcId="{32C8B585-2FFD-49BF-A9A8-0AB99F067F27}" destId="{EF7AE90B-D8E4-4E82-B7D3-14DBB97A885A}" srcOrd="2" destOrd="0" presId="urn:microsoft.com/office/officeart/2008/layout/LinedList"/>
    <dgm:cxn modelId="{F5EE977F-A291-45D2-BD35-9F7FC26B88F0}" type="presParOf" srcId="{32C8B585-2FFD-49BF-A9A8-0AB99F067F27}" destId="{DF31D0F1-CD7F-48A7-B689-22890F34D4E2}" srcOrd="3" destOrd="0" presId="urn:microsoft.com/office/officeart/2008/layout/LinedList"/>
    <dgm:cxn modelId="{BC89A2E1-1905-4DFE-A65A-3C31436C911A}" type="presParOf" srcId="{32C8B585-2FFD-49BF-A9A8-0AB99F067F27}" destId="{AC87E959-3678-4ECA-A436-33E96F619FCA}" srcOrd="4" destOrd="0" presId="urn:microsoft.com/office/officeart/2008/layout/LinedList"/>
    <dgm:cxn modelId="{A92D3DB1-E1C7-4B61-8763-7C97826F6E95}" type="presParOf" srcId="{AC87E959-3678-4ECA-A436-33E96F619FCA}" destId="{1F243CC6-851E-4B13-8D19-B71FFC66079F}" srcOrd="0" destOrd="0" presId="urn:microsoft.com/office/officeart/2008/layout/LinedList"/>
    <dgm:cxn modelId="{E37A28A1-EC3A-4060-899F-D362B399576F}" type="presParOf" srcId="{AC87E959-3678-4ECA-A436-33E96F619FCA}" destId="{D2E4CC26-7F47-4827-8E99-B67E648631A8}" srcOrd="1" destOrd="0" presId="urn:microsoft.com/office/officeart/2008/layout/LinedList"/>
    <dgm:cxn modelId="{CB064900-53A2-4F2E-ADE3-3F7165654237}" type="presParOf" srcId="{AC87E959-3678-4ECA-A436-33E96F619FCA}" destId="{771BDE59-5A42-4F2B-83E0-A790C3D49A7E}" srcOrd="2" destOrd="0" presId="urn:microsoft.com/office/officeart/2008/layout/LinedList"/>
    <dgm:cxn modelId="{99767E49-BE8A-4F24-B7C7-E44427F96DED}" type="presParOf" srcId="{32C8B585-2FFD-49BF-A9A8-0AB99F067F27}" destId="{680AE90F-5DDF-421B-A01A-C8A805534D73}" srcOrd="5" destOrd="0" presId="urn:microsoft.com/office/officeart/2008/layout/LinedList"/>
    <dgm:cxn modelId="{4CE36BE7-8246-4DDB-92C4-4D8EACADE92C}" type="presParOf" srcId="{32C8B585-2FFD-49BF-A9A8-0AB99F067F27}" destId="{A6748EF4-772D-4D8D-BE9A-24B4A6B1BD7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24CF80-B1F1-4A94-B2D9-4EBC73C259F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8DE6C90-314F-4259-B8B2-B3AA42C6EB22}">
      <dgm:prSet/>
      <dgm:spPr/>
      <dgm:t>
        <a:bodyPr/>
        <a:lstStyle/>
        <a:p>
          <a:r>
            <a:rPr lang="lv-LV"/>
            <a:t>1. Make a CV using Europass CV</a:t>
          </a:r>
          <a:endParaRPr lang="en-US"/>
        </a:p>
      </dgm:t>
    </dgm:pt>
    <dgm:pt modelId="{AD03597B-25E2-4037-92D3-B80FE0F90789}" type="parTrans" cxnId="{2F9606EF-95C7-4AF2-8313-A65640F9DDD3}">
      <dgm:prSet/>
      <dgm:spPr/>
      <dgm:t>
        <a:bodyPr/>
        <a:lstStyle/>
        <a:p>
          <a:endParaRPr lang="en-US"/>
        </a:p>
      </dgm:t>
    </dgm:pt>
    <dgm:pt modelId="{96C39755-9A26-4D16-877D-E3F23C5A1DFB}" type="sibTrans" cxnId="{2F9606EF-95C7-4AF2-8313-A65640F9DDD3}">
      <dgm:prSet/>
      <dgm:spPr/>
      <dgm:t>
        <a:bodyPr/>
        <a:lstStyle/>
        <a:p>
          <a:endParaRPr lang="en-US"/>
        </a:p>
      </dgm:t>
    </dgm:pt>
    <dgm:pt modelId="{5960720E-E976-42FB-958C-27259B2DC8F2}">
      <dgm:prSet/>
      <dgm:spPr/>
      <dgm:t>
        <a:bodyPr/>
        <a:lstStyle/>
        <a:p>
          <a:r>
            <a:rPr lang="lv-LV"/>
            <a:t>2. Each group discuss and point out what do they have in common </a:t>
          </a:r>
          <a:endParaRPr lang="en-US"/>
        </a:p>
      </dgm:t>
    </dgm:pt>
    <dgm:pt modelId="{48F743E3-BE3C-4442-96FE-FF3B70EB2407}" type="parTrans" cxnId="{7D5FF9DD-43A0-4FED-BEE4-6A7DB6716506}">
      <dgm:prSet/>
      <dgm:spPr/>
      <dgm:t>
        <a:bodyPr/>
        <a:lstStyle/>
        <a:p>
          <a:endParaRPr lang="en-US"/>
        </a:p>
      </dgm:t>
    </dgm:pt>
    <dgm:pt modelId="{4B86EED8-0630-4012-B29C-0987F90FF074}" type="sibTrans" cxnId="{7D5FF9DD-43A0-4FED-BEE4-6A7DB6716506}">
      <dgm:prSet/>
      <dgm:spPr/>
      <dgm:t>
        <a:bodyPr/>
        <a:lstStyle/>
        <a:p>
          <a:endParaRPr lang="en-US"/>
        </a:p>
      </dgm:t>
    </dgm:pt>
    <dgm:pt modelId="{FCB9BF63-A2EE-4F44-84D4-271A1E138BD9}">
      <dgm:prSet/>
      <dgm:spPr/>
      <dgm:t>
        <a:bodyPr/>
        <a:lstStyle/>
        <a:p>
          <a:r>
            <a:rPr lang="lv-LV"/>
            <a:t>3. Each group present  - what do they have in common (skills, education, other things) </a:t>
          </a:r>
          <a:endParaRPr lang="en-US"/>
        </a:p>
      </dgm:t>
    </dgm:pt>
    <dgm:pt modelId="{AADE6B6C-C95A-42C9-8A5A-445F8E80BB41}" type="parTrans" cxnId="{EB13FF17-DC5E-46B0-95D4-26DF960DF54C}">
      <dgm:prSet/>
      <dgm:spPr/>
      <dgm:t>
        <a:bodyPr/>
        <a:lstStyle/>
        <a:p>
          <a:endParaRPr lang="en-US"/>
        </a:p>
      </dgm:t>
    </dgm:pt>
    <dgm:pt modelId="{A9F95318-E1CC-42F5-8CA9-C938AC22B05B}" type="sibTrans" cxnId="{EB13FF17-DC5E-46B0-95D4-26DF960DF54C}">
      <dgm:prSet/>
      <dgm:spPr/>
      <dgm:t>
        <a:bodyPr/>
        <a:lstStyle/>
        <a:p>
          <a:endParaRPr lang="en-US"/>
        </a:p>
      </dgm:t>
    </dgm:pt>
    <dgm:pt modelId="{BCFD428B-EDE7-49A5-B06A-D95758F41FAA}">
      <dgm:prSet/>
      <dgm:spPr/>
      <dgm:t>
        <a:bodyPr/>
        <a:lstStyle/>
        <a:p>
          <a:r>
            <a:rPr lang="lv-LV"/>
            <a:t>4. Discussion:</a:t>
          </a:r>
          <a:endParaRPr lang="en-US"/>
        </a:p>
      </dgm:t>
    </dgm:pt>
    <dgm:pt modelId="{C32ED9B9-3B87-4629-93A2-97A764CAF80F}" type="parTrans" cxnId="{D5757141-3649-488D-BDCD-BED4CF152ADA}">
      <dgm:prSet/>
      <dgm:spPr/>
      <dgm:t>
        <a:bodyPr/>
        <a:lstStyle/>
        <a:p>
          <a:endParaRPr lang="en-US"/>
        </a:p>
      </dgm:t>
    </dgm:pt>
    <dgm:pt modelId="{659E9E15-78A8-432F-A37E-BD56FF4869CA}" type="sibTrans" cxnId="{D5757141-3649-488D-BDCD-BED4CF152ADA}">
      <dgm:prSet/>
      <dgm:spPr/>
      <dgm:t>
        <a:bodyPr/>
        <a:lstStyle/>
        <a:p>
          <a:endParaRPr lang="en-US"/>
        </a:p>
      </dgm:t>
    </dgm:pt>
    <dgm:pt modelId="{EC007948-6291-4F5C-87A8-AD842B257578}">
      <dgm:prSet/>
      <dgm:spPr/>
      <dgm:t>
        <a:bodyPr/>
        <a:lstStyle/>
        <a:p>
          <a:r>
            <a:rPr lang="lv-LV"/>
            <a:t>Was it difficult?</a:t>
          </a:r>
          <a:endParaRPr lang="en-US"/>
        </a:p>
      </dgm:t>
    </dgm:pt>
    <dgm:pt modelId="{86DA2AC8-A1A5-42F7-B7E2-547E1973C152}" type="parTrans" cxnId="{75B1A2BB-1ADE-4FE8-8C63-118CE7D3F6A5}">
      <dgm:prSet/>
      <dgm:spPr/>
      <dgm:t>
        <a:bodyPr/>
        <a:lstStyle/>
        <a:p>
          <a:endParaRPr lang="en-US"/>
        </a:p>
      </dgm:t>
    </dgm:pt>
    <dgm:pt modelId="{C564BBD6-2479-4501-99D4-752D0422B40E}" type="sibTrans" cxnId="{75B1A2BB-1ADE-4FE8-8C63-118CE7D3F6A5}">
      <dgm:prSet/>
      <dgm:spPr/>
      <dgm:t>
        <a:bodyPr/>
        <a:lstStyle/>
        <a:p>
          <a:endParaRPr lang="en-US"/>
        </a:p>
      </dgm:t>
    </dgm:pt>
    <dgm:pt modelId="{38949A8C-63EA-430D-B683-460C5BFB45B6}">
      <dgm:prSet/>
      <dgm:spPr/>
      <dgm:t>
        <a:bodyPr/>
        <a:lstStyle/>
        <a:p>
          <a:r>
            <a:rPr lang="lv-LV"/>
            <a:t>Have I made it before?</a:t>
          </a:r>
          <a:endParaRPr lang="en-US"/>
        </a:p>
      </dgm:t>
    </dgm:pt>
    <dgm:pt modelId="{CBD2B9E1-2415-4BFA-8BBD-2E47C73F329E}" type="parTrans" cxnId="{BE0DC659-F409-46ED-9C4F-705F4ADE32C5}">
      <dgm:prSet/>
      <dgm:spPr/>
      <dgm:t>
        <a:bodyPr/>
        <a:lstStyle/>
        <a:p>
          <a:endParaRPr lang="en-US"/>
        </a:p>
      </dgm:t>
    </dgm:pt>
    <dgm:pt modelId="{77CDBF99-5316-4C28-B569-1CB7EC41A78A}" type="sibTrans" cxnId="{BE0DC659-F409-46ED-9C4F-705F4ADE32C5}">
      <dgm:prSet/>
      <dgm:spPr/>
      <dgm:t>
        <a:bodyPr/>
        <a:lstStyle/>
        <a:p>
          <a:endParaRPr lang="en-US"/>
        </a:p>
      </dgm:t>
    </dgm:pt>
    <dgm:pt modelId="{7DC9AB8A-74A7-4202-864D-149320F1F22B}">
      <dgm:prSet/>
      <dgm:spPr/>
      <dgm:t>
        <a:bodyPr/>
        <a:lstStyle/>
        <a:p>
          <a:r>
            <a:rPr lang="lv-LV"/>
            <a:t>What information should I have prepared before I start making a CV?</a:t>
          </a:r>
          <a:endParaRPr lang="en-US"/>
        </a:p>
      </dgm:t>
    </dgm:pt>
    <dgm:pt modelId="{D185AD41-04F8-4D8B-88E3-E50B8C45B09F}" type="parTrans" cxnId="{F643DF85-4984-4E4F-9A8B-DD5F18BE5F7B}">
      <dgm:prSet/>
      <dgm:spPr/>
      <dgm:t>
        <a:bodyPr/>
        <a:lstStyle/>
        <a:p>
          <a:endParaRPr lang="en-US"/>
        </a:p>
      </dgm:t>
    </dgm:pt>
    <dgm:pt modelId="{5863587F-EF16-4654-A964-517D1E2E874E}" type="sibTrans" cxnId="{F643DF85-4984-4E4F-9A8B-DD5F18BE5F7B}">
      <dgm:prSet/>
      <dgm:spPr/>
      <dgm:t>
        <a:bodyPr/>
        <a:lstStyle/>
        <a:p>
          <a:endParaRPr lang="en-US"/>
        </a:p>
      </dgm:t>
    </dgm:pt>
    <dgm:pt modelId="{626B9183-9A28-4EDB-AC0A-8CF9F7F6A2FF}">
      <dgm:prSet/>
      <dgm:spPr/>
      <dgm:t>
        <a:bodyPr/>
        <a:lstStyle/>
        <a:p>
          <a:r>
            <a:rPr lang="lv-LV"/>
            <a:t>What did I found out about members of my group?</a:t>
          </a:r>
          <a:endParaRPr lang="en-US"/>
        </a:p>
      </dgm:t>
    </dgm:pt>
    <dgm:pt modelId="{A0DEE62A-2935-4CB7-8812-65DFC744FB57}" type="parTrans" cxnId="{CBE90063-FB10-4C64-BBFA-B67EC7380EF8}">
      <dgm:prSet/>
      <dgm:spPr/>
      <dgm:t>
        <a:bodyPr/>
        <a:lstStyle/>
        <a:p>
          <a:endParaRPr lang="en-US"/>
        </a:p>
      </dgm:t>
    </dgm:pt>
    <dgm:pt modelId="{C17929E7-FFD4-4E2B-A373-FA16D373EF7D}" type="sibTrans" cxnId="{CBE90063-FB10-4C64-BBFA-B67EC7380EF8}">
      <dgm:prSet/>
      <dgm:spPr/>
      <dgm:t>
        <a:bodyPr/>
        <a:lstStyle/>
        <a:p>
          <a:endParaRPr lang="en-US"/>
        </a:p>
      </dgm:t>
    </dgm:pt>
    <dgm:pt modelId="{6083F342-DA21-4D8F-844A-2297E7CD4C27}" type="pres">
      <dgm:prSet presAssocID="{9424CF80-B1F1-4A94-B2D9-4EBC73C259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AAAA57-40D4-4C64-AC23-4D5277307DD2}" type="pres">
      <dgm:prSet presAssocID="{D8DE6C90-314F-4259-B8B2-B3AA42C6EB22}" presName="hierRoot1" presStyleCnt="0">
        <dgm:presLayoutVars>
          <dgm:hierBranch val="init"/>
        </dgm:presLayoutVars>
      </dgm:prSet>
      <dgm:spPr/>
    </dgm:pt>
    <dgm:pt modelId="{79CCD412-6F82-49E4-B9CF-DEB78B6CE836}" type="pres">
      <dgm:prSet presAssocID="{D8DE6C90-314F-4259-B8B2-B3AA42C6EB22}" presName="rootComposite1" presStyleCnt="0"/>
      <dgm:spPr/>
    </dgm:pt>
    <dgm:pt modelId="{FF6CE4B3-3F8D-4AC3-A760-E309F29ECCAA}" type="pres">
      <dgm:prSet presAssocID="{D8DE6C90-314F-4259-B8B2-B3AA42C6EB22}" presName="rootText1" presStyleLbl="node0" presStyleIdx="0" presStyleCnt="4">
        <dgm:presLayoutVars>
          <dgm:chPref val="3"/>
        </dgm:presLayoutVars>
      </dgm:prSet>
      <dgm:spPr/>
    </dgm:pt>
    <dgm:pt modelId="{F6421E5C-FE9E-48F4-90CC-F1997F9E7AAB}" type="pres">
      <dgm:prSet presAssocID="{D8DE6C90-314F-4259-B8B2-B3AA42C6EB22}" presName="rootConnector1" presStyleLbl="node1" presStyleIdx="0" presStyleCnt="0"/>
      <dgm:spPr/>
    </dgm:pt>
    <dgm:pt modelId="{7622C8C2-0792-4030-90D6-B06268BA9D23}" type="pres">
      <dgm:prSet presAssocID="{D8DE6C90-314F-4259-B8B2-B3AA42C6EB22}" presName="hierChild2" presStyleCnt="0"/>
      <dgm:spPr/>
    </dgm:pt>
    <dgm:pt modelId="{0C4144C1-0622-458A-8F55-D0575BCA709B}" type="pres">
      <dgm:prSet presAssocID="{D8DE6C90-314F-4259-B8B2-B3AA42C6EB22}" presName="hierChild3" presStyleCnt="0"/>
      <dgm:spPr/>
    </dgm:pt>
    <dgm:pt modelId="{CC3B89DB-D19E-4297-AB01-ADC946A8E332}" type="pres">
      <dgm:prSet presAssocID="{5960720E-E976-42FB-958C-27259B2DC8F2}" presName="hierRoot1" presStyleCnt="0">
        <dgm:presLayoutVars>
          <dgm:hierBranch val="init"/>
        </dgm:presLayoutVars>
      </dgm:prSet>
      <dgm:spPr/>
    </dgm:pt>
    <dgm:pt modelId="{4FF92272-C39C-4FCF-A8C9-0A439F937F48}" type="pres">
      <dgm:prSet presAssocID="{5960720E-E976-42FB-958C-27259B2DC8F2}" presName="rootComposite1" presStyleCnt="0"/>
      <dgm:spPr/>
    </dgm:pt>
    <dgm:pt modelId="{BF1B8F31-ADBF-4A7F-BFAD-B1DF5719D70C}" type="pres">
      <dgm:prSet presAssocID="{5960720E-E976-42FB-958C-27259B2DC8F2}" presName="rootText1" presStyleLbl="node0" presStyleIdx="1" presStyleCnt="4">
        <dgm:presLayoutVars>
          <dgm:chPref val="3"/>
        </dgm:presLayoutVars>
      </dgm:prSet>
      <dgm:spPr/>
    </dgm:pt>
    <dgm:pt modelId="{B5610C10-3D7A-44F5-870A-BDBE241B8E0E}" type="pres">
      <dgm:prSet presAssocID="{5960720E-E976-42FB-958C-27259B2DC8F2}" presName="rootConnector1" presStyleLbl="node1" presStyleIdx="0" presStyleCnt="0"/>
      <dgm:spPr/>
    </dgm:pt>
    <dgm:pt modelId="{DB49BC55-6093-48CC-BEFB-C851F031EA77}" type="pres">
      <dgm:prSet presAssocID="{5960720E-E976-42FB-958C-27259B2DC8F2}" presName="hierChild2" presStyleCnt="0"/>
      <dgm:spPr/>
    </dgm:pt>
    <dgm:pt modelId="{F7D7D285-A1EE-431C-8E55-93CDE6428CCB}" type="pres">
      <dgm:prSet presAssocID="{5960720E-E976-42FB-958C-27259B2DC8F2}" presName="hierChild3" presStyleCnt="0"/>
      <dgm:spPr/>
    </dgm:pt>
    <dgm:pt modelId="{DB1AF89E-CB93-4D96-B8DC-2A8178D1D0C4}" type="pres">
      <dgm:prSet presAssocID="{FCB9BF63-A2EE-4F44-84D4-271A1E138BD9}" presName="hierRoot1" presStyleCnt="0">
        <dgm:presLayoutVars>
          <dgm:hierBranch val="init"/>
        </dgm:presLayoutVars>
      </dgm:prSet>
      <dgm:spPr/>
    </dgm:pt>
    <dgm:pt modelId="{2C0D7820-8A1D-429F-A728-B745037BB2CA}" type="pres">
      <dgm:prSet presAssocID="{FCB9BF63-A2EE-4F44-84D4-271A1E138BD9}" presName="rootComposite1" presStyleCnt="0"/>
      <dgm:spPr/>
    </dgm:pt>
    <dgm:pt modelId="{5DBB0A97-7856-4738-BE89-4EF891B49550}" type="pres">
      <dgm:prSet presAssocID="{FCB9BF63-A2EE-4F44-84D4-271A1E138BD9}" presName="rootText1" presStyleLbl="node0" presStyleIdx="2" presStyleCnt="4">
        <dgm:presLayoutVars>
          <dgm:chPref val="3"/>
        </dgm:presLayoutVars>
      </dgm:prSet>
      <dgm:spPr/>
    </dgm:pt>
    <dgm:pt modelId="{07FCD2B8-1DAA-4959-99AD-463812F63F79}" type="pres">
      <dgm:prSet presAssocID="{FCB9BF63-A2EE-4F44-84D4-271A1E138BD9}" presName="rootConnector1" presStyleLbl="node1" presStyleIdx="0" presStyleCnt="0"/>
      <dgm:spPr/>
    </dgm:pt>
    <dgm:pt modelId="{05465F7A-2E61-4B06-8B7E-429C61DBEE44}" type="pres">
      <dgm:prSet presAssocID="{FCB9BF63-A2EE-4F44-84D4-271A1E138BD9}" presName="hierChild2" presStyleCnt="0"/>
      <dgm:spPr/>
    </dgm:pt>
    <dgm:pt modelId="{C111F1AA-3505-419D-8481-F62888131AC1}" type="pres">
      <dgm:prSet presAssocID="{FCB9BF63-A2EE-4F44-84D4-271A1E138BD9}" presName="hierChild3" presStyleCnt="0"/>
      <dgm:spPr/>
    </dgm:pt>
    <dgm:pt modelId="{C7F74301-4512-4E37-A062-D0485EAE3A77}" type="pres">
      <dgm:prSet presAssocID="{BCFD428B-EDE7-49A5-B06A-D95758F41FAA}" presName="hierRoot1" presStyleCnt="0">
        <dgm:presLayoutVars>
          <dgm:hierBranch val="init"/>
        </dgm:presLayoutVars>
      </dgm:prSet>
      <dgm:spPr/>
    </dgm:pt>
    <dgm:pt modelId="{95782754-86D7-4CCD-A389-87D57D52E28F}" type="pres">
      <dgm:prSet presAssocID="{BCFD428B-EDE7-49A5-B06A-D95758F41FAA}" presName="rootComposite1" presStyleCnt="0"/>
      <dgm:spPr/>
    </dgm:pt>
    <dgm:pt modelId="{153CFB13-FB7A-41F0-9E64-653EDFF52781}" type="pres">
      <dgm:prSet presAssocID="{BCFD428B-EDE7-49A5-B06A-D95758F41FAA}" presName="rootText1" presStyleLbl="node0" presStyleIdx="3" presStyleCnt="4">
        <dgm:presLayoutVars>
          <dgm:chPref val="3"/>
        </dgm:presLayoutVars>
      </dgm:prSet>
      <dgm:spPr/>
    </dgm:pt>
    <dgm:pt modelId="{A0F6CA70-03D2-47A9-8E0A-4173C349E810}" type="pres">
      <dgm:prSet presAssocID="{BCFD428B-EDE7-49A5-B06A-D95758F41FAA}" presName="rootConnector1" presStyleLbl="node1" presStyleIdx="0" presStyleCnt="0"/>
      <dgm:spPr/>
    </dgm:pt>
    <dgm:pt modelId="{DA54B818-DF85-42D8-AC1F-3AEACB49A3FE}" type="pres">
      <dgm:prSet presAssocID="{BCFD428B-EDE7-49A5-B06A-D95758F41FAA}" presName="hierChild2" presStyleCnt="0"/>
      <dgm:spPr/>
    </dgm:pt>
    <dgm:pt modelId="{FC1F3498-5D01-4534-806D-10446CF2067C}" type="pres">
      <dgm:prSet presAssocID="{86DA2AC8-A1A5-42F7-B7E2-547E1973C152}" presName="Name64" presStyleLbl="parChTrans1D2" presStyleIdx="0" presStyleCnt="4"/>
      <dgm:spPr/>
    </dgm:pt>
    <dgm:pt modelId="{D4B64892-A582-4CEC-927B-F2E63DEA0AA2}" type="pres">
      <dgm:prSet presAssocID="{EC007948-6291-4F5C-87A8-AD842B257578}" presName="hierRoot2" presStyleCnt="0">
        <dgm:presLayoutVars>
          <dgm:hierBranch val="init"/>
        </dgm:presLayoutVars>
      </dgm:prSet>
      <dgm:spPr/>
    </dgm:pt>
    <dgm:pt modelId="{9DB23B9C-6834-4BDB-84C3-2CF238004F7C}" type="pres">
      <dgm:prSet presAssocID="{EC007948-6291-4F5C-87A8-AD842B257578}" presName="rootComposite" presStyleCnt="0"/>
      <dgm:spPr/>
    </dgm:pt>
    <dgm:pt modelId="{3B48572F-C668-48DA-A36D-01B95D7028D8}" type="pres">
      <dgm:prSet presAssocID="{EC007948-6291-4F5C-87A8-AD842B257578}" presName="rootText" presStyleLbl="node2" presStyleIdx="0" presStyleCnt="4">
        <dgm:presLayoutVars>
          <dgm:chPref val="3"/>
        </dgm:presLayoutVars>
      </dgm:prSet>
      <dgm:spPr/>
    </dgm:pt>
    <dgm:pt modelId="{DBA1031A-E7EA-4CC2-A9D5-20524A9F8AC4}" type="pres">
      <dgm:prSet presAssocID="{EC007948-6291-4F5C-87A8-AD842B257578}" presName="rootConnector" presStyleLbl="node2" presStyleIdx="0" presStyleCnt="4"/>
      <dgm:spPr/>
    </dgm:pt>
    <dgm:pt modelId="{1B29ACDA-2B2E-4D7C-AF1D-1F93FED2A94A}" type="pres">
      <dgm:prSet presAssocID="{EC007948-6291-4F5C-87A8-AD842B257578}" presName="hierChild4" presStyleCnt="0"/>
      <dgm:spPr/>
    </dgm:pt>
    <dgm:pt modelId="{C865D26E-9742-44B9-B5E4-FC6690B98ED2}" type="pres">
      <dgm:prSet presAssocID="{EC007948-6291-4F5C-87A8-AD842B257578}" presName="hierChild5" presStyleCnt="0"/>
      <dgm:spPr/>
    </dgm:pt>
    <dgm:pt modelId="{A7308399-DAA2-4005-97B8-6E1D355A8CA1}" type="pres">
      <dgm:prSet presAssocID="{CBD2B9E1-2415-4BFA-8BBD-2E47C73F329E}" presName="Name64" presStyleLbl="parChTrans1D2" presStyleIdx="1" presStyleCnt="4"/>
      <dgm:spPr/>
    </dgm:pt>
    <dgm:pt modelId="{3346C28D-73DD-471D-A6C8-5563D4EAD138}" type="pres">
      <dgm:prSet presAssocID="{38949A8C-63EA-430D-B683-460C5BFB45B6}" presName="hierRoot2" presStyleCnt="0">
        <dgm:presLayoutVars>
          <dgm:hierBranch val="init"/>
        </dgm:presLayoutVars>
      </dgm:prSet>
      <dgm:spPr/>
    </dgm:pt>
    <dgm:pt modelId="{468AAD31-3805-4EBC-BF63-C55C3F65573B}" type="pres">
      <dgm:prSet presAssocID="{38949A8C-63EA-430D-B683-460C5BFB45B6}" presName="rootComposite" presStyleCnt="0"/>
      <dgm:spPr/>
    </dgm:pt>
    <dgm:pt modelId="{1EC41220-38BA-40DC-A29B-68DBBE87967B}" type="pres">
      <dgm:prSet presAssocID="{38949A8C-63EA-430D-B683-460C5BFB45B6}" presName="rootText" presStyleLbl="node2" presStyleIdx="1" presStyleCnt="4">
        <dgm:presLayoutVars>
          <dgm:chPref val="3"/>
        </dgm:presLayoutVars>
      </dgm:prSet>
      <dgm:spPr/>
    </dgm:pt>
    <dgm:pt modelId="{FDD10BAC-148D-4518-A4A2-A846FF81F8CC}" type="pres">
      <dgm:prSet presAssocID="{38949A8C-63EA-430D-B683-460C5BFB45B6}" presName="rootConnector" presStyleLbl="node2" presStyleIdx="1" presStyleCnt="4"/>
      <dgm:spPr/>
    </dgm:pt>
    <dgm:pt modelId="{483D38ED-D607-416A-AAE0-DDD31AB17774}" type="pres">
      <dgm:prSet presAssocID="{38949A8C-63EA-430D-B683-460C5BFB45B6}" presName="hierChild4" presStyleCnt="0"/>
      <dgm:spPr/>
    </dgm:pt>
    <dgm:pt modelId="{7E0EFDB3-A8E9-4BAD-85F0-DED5664D20A8}" type="pres">
      <dgm:prSet presAssocID="{38949A8C-63EA-430D-B683-460C5BFB45B6}" presName="hierChild5" presStyleCnt="0"/>
      <dgm:spPr/>
    </dgm:pt>
    <dgm:pt modelId="{36FF0AE3-C501-46EE-A140-1A14478E6881}" type="pres">
      <dgm:prSet presAssocID="{D185AD41-04F8-4D8B-88E3-E50B8C45B09F}" presName="Name64" presStyleLbl="parChTrans1D2" presStyleIdx="2" presStyleCnt="4"/>
      <dgm:spPr/>
    </dgm:pt>
    <dgm:pt modelId="{79D73997-68E8-4A63-833D-015F4EFA9904}" type="pres">
      <dgm:prSet presAssocID="{7DC9AB8A-74A7-4202-864D-149320F1F22B}" presName="hierRoot2" presStyleCnt="0">
        <dgm:presLayoutVars>
          <dgm:hierBranch val="init"/>
        </dgm:presLayoutVars>
      </dgm:prSet>
      <dgm:spPr/>
    </dgm:pt>
    <dgm:pt modelId="{6C5400A8-70B1-45EA-81BD-D743A26F5AD5}" type="pres">
      <dgm:prSet presAssocID="{7DC9AB8A-74A7-4202-864D-149320F1F22B}" presName="rootComposite" presStyleCnt="0"/>
      <dgm:spPr/>
    </dgm:pt>
    <dgm:pt modelId="{3AD9A421-36E3-4F09-A09C-D016E2262D26}" type="pres">
      <dgm:prSet presAssocID="{7DC9AB8A-74A7-4202-864D-149320F1F22B}" presName="rootText" presStyleLbl="node2" presStyleIdx="2" presStyleCnt="4">
        <dgm:presLayoutVars>
          <dgm:chPref val="3"/>
        </dgm:presLayoutVars>
      </dgm:prSet>
      <dgm:spPr/>
    </dgm:pt>
    <dgm:pt modelId="{D36D54F8-6887-4D37-B2FF-CA1D0B930F60}" type="pres">
      <dgm:prSet presAssocID="{7DC9AB8A-74A7-4202-864D-149320F1F22B}" presName="rootConnector" presStyleLbl="node2" presStyleIdx="2" presStyleCnt="4"/>
      <dgm:spPr/>
    </dgm:pt>
    <dgm:pt modelId="{A1366443-5DA2-4B7A-B376-59DCEEF4DE35}" type="pres">
      <dgm:prSet presAssocID="{7DC9AB8A-74A7-4202-864D-149320F1F22B}" presName="hierChild4" presStyleCnt="0"/>
      <dgm:spPr/>
    </dgm:pt>
    <dgm:pt modelId="{E06321E8-0D8D-413A-A144-50B80B6782B6}" type="pres">
      <dgm:prSet presAssocID="{7DC9AB8A-74A7-4202-864D-149320F1F22B}" presName="hierChild5" presStyleCnt="0"/>
      <dgm:spPr/>
    </dgm:pt>
    <dgm:pt modelId="{745C95AD-C15A-40D5-BAAB-2DB60DA0F7B3}" type="pres">
      <dgm:prSet presAssocID="{A0DEE62A-2935-4CB7-8812-65DFC744FB57}" presName="Name64" presStyleLbl="parChTrans1D2" presStyleIdx="3" presStyleCnt="4"/>
      <dgm:spPr/>
    </dgm:pt>
    <dgm:pt modelId="{94724312-1770-44AD-8EF8-F3A39B1EEC6C}" type="pres">
      <dgm:prSet presAssocID="{626B9183-9A28-4EDB-AC0A-8CF9F7F6A2FF}" presName="hierRoot2" presStyleCnt="0">
        <dgm:presLayoutVars>
          <dgm:hierBranch val="init"/>
        </dgm:presLayoutVars>
      </dgm:prSet>
      <dgm:spPr/>
    </dgm:pt>
    <dgm:pt modelId="{9C68542E-5359-4371-BF04-5F216FF4AF73}" type="pres">
      <dgm:prSet presAssocID="{626B9183-9A28-4EDB-AC0A-8CF9F7F6A2FF}" presName="rootComposite" presStyleCnt="0"/>
      <dgm:spPr/>
    </dgm:pt>
    <dgm:pt modelId="{E4A20BFD-95C1-4B51-B657-E5E7422BCC6E}" type="pres">
      <dgm:prSet presAssocID="{626B9183-9A28-4EDB-AC0A-8CF9F7F6A2FF}" presName="rootText" presStyleLbl="node2" presStyleIdx="3" presStyleCnt="4">
        <dgm:presLayoutVars>
          <dgm:chPref val="3"/>
        </dgm:presLayoutVars>
      </dgm:prSet>
      <dgm:spPr/>
    </dgm:pt>
    <dgm:pt modelId="{BF91DE60-9989-4FBC-9EF6-AE82B62FE1C3}" type="pres">
      <dgm:prSet presAssocID="{626B9183-9A28-4EDB-AC0A-8CF9F7F6A2FF}" presName="rootConnector" presStyleLbl="node2" presStyleIdx="3" presStyleCnt="4"/>
      <dgm:spPr/>
    </dgm:pt>
    <dgm:pt modelId="{85FBEE3E-302C-4313-996E-75D9E4D20532}" type="pres">
      <dgm:prSet presAssocID="{626B9183-9A28-4EDB-AC0A-8CF9F7F6A2FF}" presName="hierChild4" presStyleCnt="0"/>
      <dgm:spPr/>
    </dgm:pt>
    <dgm:pt modelId="{FDCF36C4-7577-4731-B977-0D21C6855E12}" type="pres">
      <dgm:prSet presAssocID="{626B9183-9A28-4EDB-AC0A-8CF9F7F6A2FF}" presName="hierChild5" presStyleCnt="0"/>
      <dgm:spPr/>
    </dgm:pt>
    <dgm:pt modelId="{6E6EB67E-379A-4F6B-8BF9-CA47E063FFC9}" type="pres">
      <dgm:prSet presAssocID="{BCFD428B-EDE7-49A5-B06A-D95758F41FAA}" presName="hierChild3" presStyleCnt="0"/>
      <dgm:spPr/>
    </dgm:pt>
  </dgm:ptLst>
  <dgm:cxnLst>
    <dgm:cxn modelId="{A00CC907-2ED9-43B3-83EA-CA305384AA26}" type="presOf" srcId="{EC007948-6291-4F5C-87A8-AD842B257578}" destId="{3B48572F-C668-48DA-A36D-01B95D7028D8}" srcOrd="0" destOrd="0" presId="urn:microsoft.com/office/officeart/2009/3/layout/HorizontalOrganizationChart"/>
    <dgm:cxn modelId="{EB13FF17-DC5E-46B0-95D4-26DF960DF54C}" srcId="{9424CF80-B1F1-4A94-B2D9-4EBC73C259F0}" destId="{FCB9BF63-A2EE-4F44-84D4-271A1E138BD9}" srcOrd="2" destOrd="0" parTransId="{AADE6B6C-C95A-42C9-8A5A-445F8E80BB41}" sibTransId="{A9F95318-E1CC-42F5-8CA9-C938AC22B05B}"/>
    <dgm:cxn modelId="{9362873C-E73B-48C2-B670-7322577FAE28}" type="presOf" srcId="{A0DEE62A-2935-4CB7-8812-65DFC744FB57}" destId="{745C95AD-C15A-40D5-BAAB-2DB60DA0F7B3}" srcOrd="0" destOrd="0" presId="urn:microsoft.com/office/officeart/2009/3/layout/HorizontalOrganizationChart"/>
    <dgm:cxn modelId="{363FC660-93E8-4601-8F3C-84D5E67A194E}" type="presOf" srcId="{FCB9BF63-A2EE-4F44-84D4-271A1E138BD9}" destId="{07FCD2B8-1DAA-4959-99AD-463812F63F79}" srcOrd="1" destOrd="0" presId="urn:microsoft.com/office/officeart/2009/3/layout/HorizontalOrganizationChart"/>
    <dgm:cxn modelId="{D5757141-3649-488D-BDCD-BED4CF152ADA}" srcId="{9424CF80-B1F1-4A94-B2D9-4EBC73C259F0}" destId="{BCFD428B-EDE7-49A5-B06A-D95758F41FAA}" srcOrd="3" destOrd="0" parTransId="{C32ED9B9-3B87-4629-93A2-97A764CAF80F}" sibTransId="{659E9E15-78A8-432F-A37E-BD56FF4869CA}"/>
    <dgm:cxn modelId="{CBE90063-FB10-4C64-BBFA-B67EC7380EF8}" srcId="{BCFD428B-EDE7-49A5-B06A-D95758F41FAA}" destId="{626B9183-9A28-4EDB-AC0A-8CF9F7F6A2FF}" srcOrd="3" destOrd="0" parTransId="{A0DEE62A-2935-4CB7-8812-65DFC744FB57}" sibTransId="{C17929E7-FFD4-4E2B-A373-FA16D373EF7D}"/>
    <dgm:cxn modelId="{8589AD68-97DE-4F35-B2B0-D8EFF221A3B8}" type="presOf" srcId="{D8DE6C90-314F-4259-B8B2-B3AA42C6EB22}" destId="{FF6CE4B3-3F8D-4AC3-A760-E309F29ECCAA}" srcOrd="0" destOrd="0" presId="urn:microsoft.com/office/officeart/2009/3/layout/HorizontalOrganizationChart"/>
    <dgm:cxn modelId="{FEBF0C6E-7179-4861-8CDA-82AE77D4A7F7}" type="presOf" srcId="{626B9183-9A28-4EDB-AC0A-8CF9F7F6A2FF}" destId="{BF91DE60-9989-4FBC-9EF6-AE82B62FE1C3}" srcOrd="1" destOrd="0" presId="urn:microsoft.com/office/officeart/2009/3/layout/HorizontalOrganizationChart"/>
    <dgm:cxn modelId="{5D5C554F-A4E5-4DE6-9300-075AE2CACA1F}" type="presOf" srcId="{626B9183-9A28-4EDB-AC0A-8CF9F7F6A2FF}" destId="{E4A20BFD-95C1-4B51-B657-E5E7422BCC6E}" srcOrd="0" destOrd="0" presId="urn:microsoft.com/office/officeart/2009/3/layout/HorizontalOrganizationChart"/>
    <dgm:cxn modelId="{9139D455-495A-4F14-B96A-E492F318DE19}" type="presOf" srcId="{5960720E-E976-42FB-958C-27259B2DC8F2}" destId="{BF1B8F31-ADBF-4A7F-BFAD-B1DF5719D70C}" srcOrd="0" destOrd="0" presId="urn:microsoft.com/office/officeart/2009/3/layout/HorizontalOrganizationChart"/>
    <dgm:cxn modelId="{614CFC75-1281-4A02-A13F-D1D41B74145D}" type="presOf" srcId="{D185AD41-04F8-4D8B-88E3-E50B8C45B09F}" destId="{36FF0AE3-C501-46EE-A140-1A14478E6881}" srcOrd="0" destOrd="0" presId="urn:microsoft.com/office/officeart/2009/3/layout/HorizontalOrganizationChart"/>
    <dgm:cxn modelId="{BE0DC659-F409-46ED-9C4F-705F4ADE32C5}" srcId="{BCFD428B-EDE7-49A5-B06A-D95758F41FAA}" destId="{38949A8C-63EA-430D-B683-460C5BFB45B6}" srcOrd="1" destOrd="0" parTransId="{CBD2B9E1-2415-4BFA-8BBD-2E47C73F329E}" sibTransId="{77CDBF99-5316-4C28-B569-1CB7EC41A78A}"/>
    <dgm:cxn modelId="{6B404D7B-7544-4FC0-BFC2-50C520EE0784}" type="presOf" srcId="{38949A8C-63EA-430D-B683-460C5BFB45B6}" destId="{FDD10BAC-148D-4518-A4A2-A846FF81F8CC}" srcOrd="1" destOrd="0" presId="urn:microsoft.com/office/officeart/2009/3/layout/HorizontalOrganizationChart"/>
    <dgm:cxn modelId="{8705F080-34D7-4189-9463-D5D765E90716}" type="presOf" srcId="{86DA2AC8-A1A5-42F7-B7E2-547E1973C152}" destId="{FC1F3498-5D01-4534-806D-10446CF2067C}" srcOrd="0" destOrd="0" presId="urn:microsoft.com/office/officeart/2009/3/layout/HorizontalOrganizationChart"/>
    <dgm:cxn modelId="{4733A783-925F-4F7D-BD14-94244F049A93}" type="presOf" srcId="{EC007948-6291-4F5C-87A8-AD842B257578}" destId="{DBA1031A-E7EA-4CC2-A9D5-20524A9F8AC4}" srcOrd="1" destOrd="0" presId="urn:microsoft.com/office/officeart/2009/3/layout/HorizontalOrganizationChart"/>
    <dgm:cxn modelId="{F643DF85-4984-4E4F-9A8B-DD5F18BE5F7B}" srcId="{BCFD428B-EDE7-49A5-B06A-D95758F41FAA}" destId="{7DC9AB8A-74A7-4202-864D-149320F1F22B}" srcOrd="2" destOrd="0" parTransId="{D185AD41-04F8-4D8B-88E3-E50B8C45B09F}" sibTransId="{5863587F-EF16-4654-A964-517D1E2E874E}"/>
    <dgm:cxn modelId="{EBA3098C-9449-4747-AB33-521903BE9100}" type="presOf" srcId="{FCB9BF63-A2EE-4F44-84D4-271A1E138BD9}" destId="{5DBB0A97-7856-4738-BE89-4EF891B49550}" srcOrd="0" destOrd="0" presId="urn:microsoft.com/office/officeart/2009/3/layout/HorizontalOrganizationChart"/>
    <dgm:cxn modelId="{3D13EA95-4C54-4A31-8106-A37E5E7EA2A0}" type="presOf" srcId="{7DC9AB8A-74A7-4202-864D-149320F1F22B}" destId="{D36D54F8-6887-4D37-B2FF-CA1D0B930F60}" srcOrd="1" destOrd="0" presId="urn:microsoft.com/office/officeart/2009/3/layout/HorizontalOrganizationChart"/>
    <dgm:cxn modelId="{AA3F789C-9752-46FE-80A6-E1E91FC50D4D}" type="presOf" srcId="{D8DE6C90-314F-4259-B8B2-B3AA42C6EB22}" destId="{F6421E5C-FE9E-48F4-90CC-F1997F9E7AAB}" srcOrd="1" destOrd="0" presId="urn:microsoft.com/office/officeart/2009/3/layout/HorizontalOrganizationChart"/>
    <dgm:cxn modelId="{404E1FA8-17A6-4D6D-BA51-84C92A409D0D}" type="presOf" srcId="{9424CF80-B1F1-4A94-B2D9-4EBC73C259F0}" destId="{6083F342-DA21-4D8F-844A-2297E7CD4C27}" srcOrd="0" destOrd="0" presId="urn:microsoft.com/office/officeart/2009/3/layout/HorizontalOrganizationChart"/>
    <dgm:cxn modelId="{75B1A2BB-1ADE-4FE8-8C63-118CE7D3F6A5}" srcId="{BCFD428B-EDE7-49A5-B06A-D95758F41FAA}" destId="{EC007948-6291-4F5C-87A8-AD842B257578}" srcOrd="0" destOrd="0" parTransId="{86DA2AC8-A1A5-42F7-B7E2-547E1973C152}" sibTransId="{C564BBD6-2479-4501-99D4-752D0422B40E}"/>
    <dgm:cxn modelId="{E77704C0-ECD5-46A3-850C-4E6076E055A6}" type="presOf" srcId="{38949A8C-63EA-430D-B683-460C5BFB45B6}" destId="{1EC41220-38BA-40DC-A29B-68DBBE87967B}" srcOrd="0" destOrd="0" presId="urn:microsoft.com/office/officeart/2009/3/layout/HorizontalOrganizationChart"/>
    <dgm:cxn modelId="{3FF66BC4-413A-4F5F-9F8E-6D3EE3F801A2}" type="presOf" srcId="{BCFD428B-EDE7-49A5-B06A-D95758F41FAA}" destId="{A0F6CA70-03D2-47A9-8E0A-4173C349E810}" srcOrd="1" destOrd="0" presId="urn:microsoft.com/office/officeart/2009/3/layout/HorizontalOrganizationChart"/>
    <dgm:cxn modelId="{8DCB3FC7-657F-42CB-BDC8-07A85FEDD296}" type="presOf" srcId="{CBD2B9E1-2415-4BFA-8BBD-2E47C73F329E}" destId="{A7308399-DAA2-4005-97B8-6E1D355A8CA1}" srcOrd="0" destOrd="0" presId="urn:microsoft.com/office/officeart/2009/3/layout/HorizontalOrganizationChart"/>
    <dgm:cxn modelId="{F01360D3-30EC-4C9F-A6AD-2CCCF9764EBC}" type="presOf" srcId="{BCFD428B-EDE7-49A5-B06A-D95758F41FAA}" destId="{153CFB13-FB7A-41F0-9E64-653EDFF52781}" srcOrd="0" destOrd="0" presId="urn:microsoft.com/office/officeart/2009/3/layout/HorizontalOrganizationChart"/>
    <dgm:cxn modelId="{38CD02DB-AC77-47E1-A08E-4478DE93ED3D}" type="presOf" srcId="{5960720E-E976-42FB-958C-27259B2DC8F2}" destId="{B5610C10-3D7A-44F5-870A-BDBE241B8E0E}" srcOrd="1" destOrd="0" presId="urn:microsoft.com/office/officeart/2009/3/layout/HorizontalOrganizationChart"/>
    <dgm:cxn modelId="{7D5FF9DD-43A0-4FED-BEE4-6A7DB6716506}" srcId="{9424CF80-B1F1-4A94-B2D9-4EBC73C259F0}" destId="{5960720E-E976-42FB-958C-27259B2DC8F2}" srcOrd="1" destOrd="0" parTransId="{48F743E3-BE3C-4442-96FE-FF3B70EB2407}" sibTransId="{4B86EED8-0630-4012-B29C-0987F90FF074}"/>
    <dgm:cxn modelId="{866823E3-31C1-45FF-9003-01765FADC006}" type="presOf" srcId="{7DC9AB8A-74A7-4202-864D-149320F1F22B}" destId="{3AD9A421-36E3-4F09-A09C-D016E2262D26}" srcOrd="0" destOrd="0" presId="urn:microsoft.com/office/officeart/2009/3/layout/HorizontalOrganizationChart"/>
    <dgm:cxn modelId="{2F9606EF-95C7-4AF2-8313-A65640F9DDD3}" srcId="{9424CF80-B1F1-4A94-B2D9-4EBC73C259F0}" destId="{D8DE6C90-314F-4259-B8B2-B3AA42C6EB22}" srcOrd="0" destOrd="0" parTransId="{AD03597B-25E2-4037-92D3-B80FE0F90789}" sibTransId="{96C39755-9A26-4D16-877D-E3F23C5A1DFB}"/>
    <dgm:cxn modelId="{7D782918-2796-4DE1-BA0E-DCF00E572BD9}" type="presParOf" srcId="{6083F342-DA21-4D8F-844A-2297E7CD4C27}" destId="{72AAAA57-40D4-4C64-AC23-4D5277307DD2}" srcOrd="0" destOrd="0" presId="urn:microsoft.com/office/officeart/2009/3/layout/HorizontalOrganizationChart"/>
    <dgm:cxn modelId="{D2E63DA5-F9BA-4E7F-A379-D4B2ED28DABB}" type="presParOf" srcId="{72AAAA57-40D4-4C64-AC23-4D5277307DD2}" destId="{79CCD412-6F82-49E4-B9CF-DEB78B6CE836}" srcOrd="0" destOrd="0" presId="urn:microsoft.com/office/officeart/2009/3/layout/HorizontalOrganizationChart"/>
    <dgm:cxn modelId="{E2E1CC76-D8D3-4FB3-AD64-0B002E58B3C8}" type="presParOf" srcId="{79CCD412-6F82-49E4-B9CF-DEB78B6CE836}" destId="{FF6CE4B3-3F8D-4AC3-A760-E309F29ECCAA}" srcOrd="0" destOrd="0" presId="urn:microsoft.com/office/officeart/2009/3/layout/HorizontalOrganizationChart"/>
    <dgm:cxn modelId="{88791805-7215-4F1F-A7E4-C5E3D51CD15D}" type="presParOf" srcId="{79CCD412-6F82-49E4-B9CF-DEB78B6CE836}" destId="{F6421E5C-FE9E-48F4-90CC-F1997F9E7AAB}" srcOrd="1" destOrd="0" presId="urn:microsoft.com/office/officeart/2009/3/layout/HorizontalOrganizationChart"/>
    <dgm:cxn modelId="{5C265EBB-65A4-455E-A608-D099A53EBA84}" type="presParOf" srcId="{72AAAA57-40D4-4C64-AC23-4D5277307DD2}" destId="{7622C8C2-0792-4030-90D6-B06268BA9D23}" srcOrd="1" destOrd="0" presId="urn:microsoft.com/office/officeart/2009/3/layout/HorizontalOrganizationChart"/>
    <dgm:cxn modelId="{98053354-DBB0-4509-ADB3-934605CA9F88}" type="presParOf" srcId="{72AAAA57-40D4-4C64-AC23-4D5277307DD2}" destId="{0C4144C1-0622-458A-8F55-D0575BCA709B}" srcOrd="2" destOrd="0" presId="urn:microsoft.com/office/officeart/2009/3/layout/HorizontalOrganizationChart"/>
    <dgm:cxn modelId="{894997A4-53ED-4C41-A819-9C87F6593C6E}" type="presParOf" srcId="{6083F342-DA21-4D8F-844A-2297E7CD4C27}" destId="{CC3B89DB-D19E-4297-AB01-ADC946A8E332}" srcOrd="1" destOrd="0" presId="urn:microsoft.com/office/officeart/2009/3/layout/HorizontalOrganizationChart"/>
    <dgm:cxn modelId="{5CC2986C-3F49-42FB-A1B9-E5BDD2268E15}" type="presParOf" srcId="{CC3B89DB-D19E-4297-AB01-ADC946A8E332}" destId="{4FF92272-C39C-4FCF-A8C9-0A439F937F48}" srcOrd="0" destOrd="0" presId="urn:microsoft.com/office/officeart/2009/3/layout/HorizontalOrganizationChart"/>
    <dgm:cxn modelId="{291270B4-A88D-4418-8C11-C11C75E7D7B3}" type="presParOf" srcId="{4FF92272-C39C-4FCF-A8C9-0A439F937F48}" destId="{BF1B8F31-ADBF-4A7F-BFAD-B1DF5719D70C}" srcOrd="0" destOrd="0" presId="urn:microsoft.com/office/officeart/2009/3/layout/HorizontalOrganizationChart"/>
    <dgm:cxn modelId="{5F9F5517-21D8-474F-B345-E26B8C7DBAE9}" type="presParOf" srcId="{4FF92272-C39C-4FCF-A8C9-0A439F937F48}" destId="{B5610C10-3D7A-44F5-870A-BDBE241B8E0E}" srcOrd="1" destOrd="0" presId="urn:microsoft.com/office/officeart/2009/3/layout/HorizontalOrganizationChart"/>
    <dgm:cxn modelId="{8F4CC964-F53B-44C1-A613-9E7E8CD248E2}" type="presParOf" srcId="{CC3B89DB-D19E-4297-AB01-ADC946A8E332}" destId="{DB49BC55-6093-48CC-BEFB-C851F031EA77}" srcOrd="1" destOrd="0" presId="urn:microsoft.com/office/officeart/2009/3/layout/HorizontalOrganizationChart"/>
    <dgm:cxn modelId="{55A17993-0C4A-4F12-96F7-16E9B08591BA}" type="presParOf" srcId="{CC3B89DB-D19E-4297-AB01-ADC946A8E332}" destId="{F7D7D285-A1EE-431C-8E55-93CDE6428CCB}" srcOrd="2" destOrd="0" presId="urn:microsoft.com/office/officeart/2009/3/layout/HorizontalOrganizationChart"/>
    <dgm:cxn modelId="{A829FA2E-1C6F-49D8-A077-CF5140430EB9}" type="presParOf" srcId="{6083F342-DA21-4D8F-844A-2297E7CD4C27}" destId="{DB1AF89E-CB93-4D96-B8DC-2A8178D1D0C4}" srcOrd="2" destOrd="0" presId="urn:microsoft.com/office/officeart/2009/3/layout/HorizontalOrganizationChart"/>
    <dgm:cxn modelId="{D95B6F35-998D-4E4C-8722-DE7301233C04}" type="presParOf" srcId="{DB1AF89E-CB93-4D96-B8DC-2A8178D1D0C4}" destId="{2C0D7820-8A1D-429F-A728-B745037BB2CA}" srcOrd="0" destOrd="0" presId="urn:microsoft.com/office/officeart/2009/3/layout/HorizontalOrganizationChart"/>
    <dgm:cxn modelId="{5E532AE1-9269-469F-ADB5-C5CBBF1D5C3D}" type="presParOf" srcId="{2C0D7820-8A1D-429F-A728-B745037BB2CA}" destId="{5DBB0A97-7856-4738-BE89-4EF891B49550}" srcOrd="0" destOrd="0" presId="urn:microsoft.com/office/officeart/2009/3/layout/HorizontalOrganizationChart"/>
    <dgm:cxn modelId="{0CEF1CA6-3536-45FE-AB5A-5600253BD791}" type="presParOf" srcId="{2C0D7820-8A1D-429F-A728-B745037BB2CA}" destId="{07FCD2B8-1DAA-4959-99AD-463812F63F79}" srcOrd="1" destOrd="0" presId="urn:microsoft.com/office/officeart/2009/3/layout/HorizontalOrganizationChart"/>
    <dgm:cxn modelId="{49016FDD-12EC-43E2-AC0E-B5163C48D824}" type="presParOf" srcId="{DB1AF89E-CB93-4D96-B8DC-2A8178D1D0C4}" destId="{05465F7A-2E61-4B06-8B7E-429C61DBEE44}" srcOrd="1" destOrd="0" presId="urn:microsoft.com/office/officeart/2009/3/layout/HorizontalOrganizationChart"/>
    <dgm:cxn modelId="{99248A1A-BF21-490E-BE0E-DFD1439376EB}" type="presParOf" srcId="{DB1AF89E-CB93-4D96-B8DC-2A8178D1D0C4}" destId="{C111F1AA-3505-419D-8481-F62888131AC1}" srcOrd="2" destOrd="0" presId="urn:microsoft.com/office/officeart/2009/3/layout/HorizontalOrganizationChart"/>
    <dgm:cxn modelId="{CA342943-2AC5-410E-A741-10C28BDEBB7C}" type="presParOf" srcId="{6083F342-DA21-4D8F-844A-2297E7CD4C27}" destId="{C7F74301-4512-4E37-A062-D0485EAE3A77}" srcOrd="3" destOrd="0" presId="urn:microsoft.com/office/officeart/2009/3/layout/HorizontalOrganizationChart"/>
    <dgm:cxn modelId="{83D7A91A-73F2-437A-AE98-3F5A083C33A8}" type="presParOf" srcId="{C7F74301-4512-4E37-A062-D0485EAE3A77}" destId="{95782754-86D7-4CCD-A389-87D57D52E28F}" srcOrd="0" destOrd="0" presId="urn:microsoft.com/office/officeart/2009/3/layout/HorizontalOrganizationChart"/>
    <dgm:cxn modelId="{DE4DFEB6-FCDA-4BE6-A438-41D04A625B0E}" type="presParOf" srcId="{95782754-86D7-4CCD-A389-87D57D52E28F}" destId="{153CFB13-FB7A-41F0-9E64-653EDFF52781}" srcOrd="0" destOrd="0" presId="urn:microsoft.com/office/officeart/2009/3/layout/HorizontalOrganizationChart"/>
    <dgm:cxn modelId="{E82DE9BB-51DE-45D7-A1AA-9102E2B3D702}" type="presParOf" srcId="{95782754-86D7-4CCD-A389-87D57D52E28F}" destId="{A0F6CA70-03D2-47A9-8E0A-4173C349E810}" srcOrd="1" destOrd="0" presId="urn:microsoft.com/office/officeart/2009/3/layout/HorizontalOrganizationChart"/>
    <dgm:cxn modelId="{83F17CF1-64F8-4CAE-988C-AD5A4818CB3B}" type="presParOf" srcId="{C7F74301-4512-4E37-A062-D0485EAE3A77}" destId="{DA54B818-DF85-42D8-AC1F-3AEACB49A3FE}" srcOrd="1" destOrd="0" presId="urn:microsoft.com/office/officeart/2009/3/layout/HorizontalOrganizationChart"/>
    <dgm:cxn modelId="{49E8BDCE-3E00-4190-B1AE-606D3579DAB8}" type="presParOf" srcId="{DA54B818-DF85-42D8-AC1F-3AEACB49A3FE}" destId="{FC1F3498-5D01-4534-806D-10446CF2067C}" srcOrd="0" destOrd="0" presId="urn:microsoft.com/office/officeart/2009/3/layout/HorizontalOrganizationChart"/>
    <dgm:cxn modelId="{5664DA6E-A2DF-4530-B4B8-0D9D64224B3A}" type="presParOf" srcId="{DA54B818-DF85-42D8-AC1F-3AEACB49A3FE}" destId="{D4B64892-A582-4CEC-927B-F2E63DEA0AA2}" srcOrd="1" destOrd="0" presId="urn:microsoft.com/office/officeart/2009/3/layout/HorizontalOrganizationChart"/>
    <dgm:cxn modelId="{A51F100D-E208-4C17-A84B-4F38CEF39567}" type="presParOf" srcId="{D4B64892-A582-4CEC-927B-F2E63DEA0AA2}" destId="{9DB23B9C-6834-4BDB-84C3-2CF238004F7C}" srcOrd="0" destOrd="0" presId="urn:microsoft.com/office/officeart/2009/3/layout/HorizontalOrganizationChart"/>
    <dgm:cxn modelId="{2D70284C-50B1-4EEC-972A-09A14FDAA8BA}" type="presParOf" srcId="{9DB23B9C-6834-4BDB-84C3-2CF238004F7C}" destId="{3B48572F-C668-48DA-A36D-01B95D7028D8}" srcOrd="0" destOrd="0" presId="urn:microsoft.com/office/officeart/2009/3/layout/HorizontalOrganizationChart"/>
    <dgm:cxn modelId="{B42D5291-916A-4389-A374-FBD7250A9BC8}" type="presParOf" srcId="{9DB23B9C-6834-4BDB-84C3-2CF238004F7C}" destId="{DBA1031A-E7EA-4CC2-A9D5-20524A9F8AC4}" srcOrd="1" destOrd="0" presId="urn:microsoft.com/office/officeart/2009/3/layout/HorizontalOrganizationChart"/>
    <dgm:cxn modelId="{B3A7919E-1F33-4D01-A5BA-447833C4E942}" type="presParOf" srcId="{D4B64892-A582-4CEC-927B-F2E63DEA0AA2}" destId="{1B29ACDA-2B2E-4D7C-AF1D-1F93FED2A94A}" srcOrd="1" destOrd="0" presId="urn:microsoft.com/office/officeart/2009/3/layout/HorizontalOrganizationChart"/>
    <dgm:cxn modelId="{49D4E811-F344-45E7-A122-26A7ECF43B89}" type="presParOf" srcId="{D4B64892-A582-4CEC-927B-F2E63DEA0AA2}" destId="{C865D26E-9742-44B9-B5E4-FC6690B98ED2}" srcOrd="2" destOrd="0" presId="urn:microsoft.com/office/officeart/2009/3/layout/HorizontalOrganizationChart"/>
    <dgm:cxn modelId="{B64F3226-FF8D-42EF-908C-69DF99E8E556}" type="presParOf" srcId="{DA54B818-DF85-42D8-AC1F-3AEACB49A3FE}" destId="{A7308399-DAA2-4005-97B8-6E1D355A8CA1}" srcOrd="2" destOrd="0" presId="urn:microsoft.com/office/officeart/2009/3/layout/HorizontalOrganizationChart"/>
    <dgm:cxn modelId="{FFFF1CC2-B83B-4C37-AFF3-25A687B5CCE5}" type="presParOf" srcId="{DA54B818-DF85-42D8-AC1F-3AEACB49A3FE}" destId="{3346C28D-73DD-471D-A6C8-5563D4EAD138}" srcOrd="3" destOrd="0" presId="urn:microsoft.com/office/officeart/2009/3/layout/HorizontalOrganizationChart"/>
    <dgm:cxn modelId="{40286515-53EB-42C4-9F1B-DE7B83AB26FB}" type="presParOf" srcId="{3346C28D-73DD-471D-A6C8-5563D4EAD138}" destId="{468AAD31-3805-4EBC-BF63-C55C3F65573B}" srcOrd="0" destOrd="0" presId="urn:microsoft.com/office/officeart/2009/3/layout/HorizontalOrganizationChart"/>
    <dgm:cxn modelId="{5CD260E7-0CA6-4D53-A3AF-7285B7E9E275}" type="presParOf" srcId="{468AAD31-3805-4EBC-BF63-C55C3F65573B}" destId="{1EC41220-38BA-40DC-A29B-68DBBE87967B}" srcOrd="0" destOrd="0" presId="urn:microsoft.com/office/officeart/2009/3/layout/HorizontalOrganizationChart"/>
    <dgm:cxn modelId="{32B87089-A7E2-4D8A-9D5E-4CF89FE231ED}" type="presParOf" srcId="{468AAD31-3805-4EBC-BF63-C55C3F65573B}" destId="{FDD10BAC-148D-4518-A4A2-A846FF81F8CC}" srcOrd="1" destOrd="0" presId="urn:microsoft.com/office/officeart/2009/3/layout/HorizontalOrganizationChart"/>
    <dgm:cxn modelId="{96A73C36-ACE6-4FDF-8200-D34DBCFB9304}" type="presParOf" srcId="{3346C28D-73DD-471D-A6C8-5563D4EAD138}" destId="{483D38ED-D607-416A-AAE0-DDD31AB17774}" srcOrd="1" destOrd="0" presId="urn:microsoft.com/office/officeart/2009/3/layout/HorizontalOrganizationChart"/>
    <dgm:cxn modelId="{C4410555-FD02-44D7-A9EF-393ADCDAEFE8}" type="presParOf" srcId="{3346C28D-73DD-471D-A6C8-5563D4EAD138}" destId="{7E0EFDB3-A8E9-4BAD-85F0-DED5664D20A8}" srcOrd="2" destOrd="0" presId="urn:microsoft.com/office/officeart/2009/3/layout/HorizontalOrganizationChart"/>
    <dgm:cxn modelId="{9AE0D1F9-73FB-4327-B8B0-D9195B376C7D}" type="presParOf" srcId="{DA54B818-DF85-42D8-AC1F-3AEACB49A3FE}" destId="{36FF0AE3-C501-46EE-A140-1A14478E6881}" srcOrd="4" destOrd="0" presId="urn:microsoft.com/office/officeart/2009/3/layout/HorizontalOrganizationChart"/>
    <dgm:cxn modelId="{3C3AB94D-F0DC-44DA-A49A-70317367D5CC}" type="presParOf" srcId="{DA54B818-DF85-42D8-AC1F-3AEACB49A3FE}" destId="{79D73997-68E8-4A63-833D-015F4EFA9904}" srcOrd="5" destOrd="0" presId="urn:microsoft.com/office/officeart/2009/3/layout/HorizontalOrganizationChart"/>
    <dgm:cxn modelId="{75995869-8D62-4FDC-AE80-8845A61C49E1}" type="presParOf" srcId="{79D73997-68E8-4A63-833D-015F4EFA9904}" destId="{6C5400A8-70B1-45EA-81BD-D743A26F5AD5}" srcOrd="0" destOrd="0" presId="urn:microsoft.com/office/officeart/2009/3/layout/HorizontalOrganizationChart"/>
    <dgm:cxn modelId="{3CF123BB-5DF6-462B-9899-35A97CDD208E}" type="presParOf" srcId="{6C5400A8-70B1-45EA-81BD-D743A26F5AD5}" destId="{3AD9A421-36E3-4F09-A09C-D016E2262D26}" srcOrd="0" destOrd="0" presId="urn:microsoft.com/office/officeart/2009/3/layout/HorizontalOrganizationChart"/>
    <dgm:cxn modelId="{7E427694-B10B-4FA6-AB94-BCD4C649D90F}" type="presParOf" srcId="{6C5400A8-70B1-45EA-81BD-D743A26F5AD5}" destId="{D36D54F8-6887-4D37-B2FF-CA1D0B930F60}" srcOrd="1" destOrd="0" presId="urn:microsoft.com/office/officeart/2009/3/layout/HorizontalOrganizationChart"/>
    <dgm:cxn modelId="{A475D328-6D66-43C5-8895-26BBF935A209}" type="presParOf" srcId="{79D73997-68E8-4A63-833D-015F4EFA9904}" destId="{A1366443-5DA2-4B7A-B376-59DCEEF4DE35}" srcOrd="1" destOrd="0" presId="urn:microsoft.com/office/officeart/2009/3/layout/HorizontalOrganizationChart"/>
    <dgm:cxn modelId="{D8CBD78B-5C06-4C71-A172-B903205AD4FF}" type="presParOf" srcId="{79D73997-68E8-4A63-833D-015F4EFA9904}" destId="{E06321E8-0D8D-413A-A144-50B80B6782B6}" srcOrd="2" destOrd="0" presId="urn:microsoft.com/office/officeart/2009/3/layout/HorizontalOrganizationChart"/>
    <dgm:cxn modelId="{4637C9BB-1872-474F-BBBC-E29EEB637F79}" type="presParOf" srcId="{DA54B818-DF85-42D8-AC1F-3AEACB49A3FE}" destId="{745C95AD-C15A-40D5-BAAB-2DB60DA0F7B3}" srcOrd="6" destOrd="0" presId="urn:microsoft.com/office/officeart/2009/3/layout/HorizontalOrganizationChart"/>
    <dgm:cxn modelId="{C9B4A437-7B39-4646-8E40-0BBD1E10533E}" type="presParOf" srcId="{DA54B818-DF85-42D8-AC1F-3AEACB49A3FE}" destId="{94724312-1770-44AD-8EF8-F3A39B1EEC6C}" srcOrd="7" destOrd="0" presId="urn:microsoft.com/office/officeart/2009/3/layout/HorizontalOrganizationChart"/>
    <dgm:cxn modelId="{AA4DF085-D42B-4678-A119-1098E6D8BD08}" type="presParOf" srcId="{94724312-1770-44AD-8EF8-F3A39B1EEC6C}" destId="{9C68542E-5359-4371-BF04-5F216FF4AF73}" srcOrd="0" destOrd="0" presId="urn:microsoft.com/office/officeart/2009/3/layout/HorizontalOrganizationChart"/>
    <dgm:cxn modelId="{77BB6F10-6EE0-4C82-92EB-EA6B57B11D95}" type="presParOf" srcId="{9C68542E-5359-4371-BF04-5F216FF4AF73}" destId="{E4A20BFD-95C1-4B51-B657-E5E7422BCC6E}" srcOrd="0" destOrd="0" presId="urn:microsoft.com/office/officeart/2009/3/layout/HorizontalOrganizationChart"/>
    <dgm:cxn modelId="{E5C15DBD-45DF-42FB-B83E-7EA8DA04649E}" type="presParOf" srcId="{9C68542E-5359-4371-BF04-5F216FF4AF73}" destId="{BF91DE60-9989-4FBC-9EF6-AE82B62FE1C3}" srcOrd="1" destOrd="0" presId="urn:microsoft.com/office/officeart/2009/3/layout/HorizontalOrganizationChart"/>
    <dgm:cxn modelId="{49095D7D-3F1D-405B-A8B9-F330A238CB9F}" type="presParOf" srcId="{94724312-1770-44AD-8EF8-F3A39B1EEC6C}" destId="{85FBEE3E-302C-4313-996E-75D9E4D20532}" srcOrd="1" destOrd="0" presId="urn:microsoft.com/office/officeart/2009/3/layout/HorizontalOrganizationChart"/>
    <dgm:cxn modelId="{B25CC9C0-A9EE-4E0E-B16F-AE7D47854BD5}" type="presParOf" srcId="{94724312-1770-44AD-8EF8-F3A39B1EEC6C}" destId="{FDCF36C4-7577-4731-B977-0D21C6855E12}" srcOrd="2" destOrd="0" presId="urn:microsoft.com/office/officeart/2009/3/layout/HorizontalOrganizationChart"/>
    <dgm:cxn modelId="{D2F97E36-3BEC-423B-9357-FEF6B3C678D6}" type="presParOf" srcId="{C7F74301-4512-4E37-A062-D0485EAE3A77}" destId="{6E6EB67E-379A-4F6B-8BF9-CA47E063FFC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6890C7-97C8-429E-8098-A0943B70564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57B6613-3D1B-4FA8-9FD3-DFDD4598A68B}">
      <dgm:prSet/>
      <dgm:spPr/>
      <dgm:t>
        <a:bodyPr/>
        <a:lstStyle/>
        <a:p>
          <a:endParaRPr lang="lv-LV" dirty="0"/>
        </a:p>
      </dgm:t>
    </dgm:pt>
    <dgm:pt modelId="{9A36C772-C760-4582-BFD0-43630F52D359}" type="parTrans" cxnId="{3530A924-C9F7-417C-A683-B6902204B72C}">
      <dgm:prSet/>
      <dgm:spPr/>
      <dgm:t>
        <a:bodyPr/>
        <a:lstStyle/>
        <a:p>
          <a:endParaRPr lang="en-US"/>
        </a:p>
      </dgm:t>
    </dgm:pt>
    <dgm:pt modelId="{B7C65A1F-20A4-49B8-85B1-1928E9091AB3}" type="sibTrans" cxnId="{3530A924-C9F7-417C-A683-B6902204B72C}">
      <dgm:prSet/>
      <dgm:spPr/>
      <dgm:t>
        <a:bodyPr/>
        <a:lstStyle/>
        <a:p>
          <a:endParaRPr lang="en-US"/>
        </a:p>
      </dgm:t>
    </dgm:pt>
    <dgm:pt modelId="{E2E8122C-8348-414C-AF43-26259DA6B30B}">
      <dgm:prSet/>
      <dgm:spPr/>
      <dgm:t>
        <a:bodyPr/>
        <a:lstStyle/>
        <a:p>
          <a:r>
            <a:rPr lang="lv-LV" dirty="0" err="1"/>
            <a:t>Achievements</a:t>
          </a:r>
          <a:endParaRPr lang="en-US" dirty="0" err="1"/>
        </a:p>
      </dgm:t>
    </dgm:pt>
    <dgm:pt modelId="{E969EC7A-3E80-4714-871E-BFE680B6B60C}" type="parTrans" cxnId="{EB467416-41F3-476E-AAFF-CC778A2871F1}">
      <dgm:prSet/>
      <dgm:spPr/>
      <dgm:t>
        <a:bodyPr/>
        <a:lstStyle/>
        <a:p>
          <a:endParaRPr lang="en-US"/>
        </a:p>
      </dgm:t>
    </dgm:pt>
    <dgm:pt modelId="{668ABC05-DD70-4EC3-9BCA-99E5DB634351}" type="sibTrans" cxnId="{EB467416-41F3-476E-AAFF-CC778A2871F1}">
      <dgm:prSet/>
      <dgm:spPr/>
      <dgm:t>
        <a:bodyPr/>
        <a:lstStyle/>
        <a:p>
          <a:endParaRPr lang="en-US"/>
        </a:p>
      </dgm:t>
    </dgm:pt>
    <dgm:pt modelId="{FBA3C1FF-CB5B-44B2-96E5-38F9DA03C9FB}">
      <dgm:prSet/>
      <dgm:spPr/>
      <dgm:t>
        <a:bodyPr/>
        <a:lstStyle/>
        <a:p>
          <a:r>
            <a:rPr lang="lv-LV" dirty="0" err="1"/>
            <a:t>Career</a:t>
          </a:r>
          <a:r>
            <a:rPr lang="lv-LV" dirty="0"/>
            <a:t> </a:t>
          </a:r>
          <a:r>
            <a:rPr lang="lv-LV" dirty="0" err="1"/>
            <a:t>biography</a:t>
          </a:r>
          <a:endParaRPr lang="en-US" dirty="0" err="1"/>
        </a:p>
      </dgm:t>
    </dgm:pt>
    <dgm:pt modelId="{A0F928F6-9DEF-49D5-ADE9-1771AB1B2E23}" type="parTrans" cxnId="{3BA12FC4-796A-4D04-B07A-60265675C3C4}">
      <dgm:prSet/>
      <dgm:spPr/>
      <dgm:t>
        <a:bodyPr/>
        <a:lstStyle/>
        <a:p>
          <a:endParaRPr lang="en-US"/>
        </a:p>
      </dgm:t>
    </dgm:pt>
    <dgm:pt modelId="{E913DD39-AD0A-4E2C-84EE-36C1F1AF1F0C}" type="sibTrans" cxnId="{3BA12FC4-796A-4D04-B07A-60265675C3C4}">
      <dgm:prSet/>
      <dgm:spPr/>
      <dgm:t>
        <a:bodyPr/>
        <a:lstStyle/>
        <a:p>
          <a:endParaRPr lang="en-US"/>
        </a:p>
      </dgm:t>
    </dgm:pt>
    <dgm:pt modelId="{7C3B163E-C0E2-4130-B3EC-04B7D9CF403B}">
      <dgm:prSet/>
      <dgm:spPr/>
      <dgm:t>
        <a:bodyPr/>
        <a:lstStyle/>
        <a:p>
          <a:r>
            <a:rPr lang="lv-LV" dirty="0" err="1"/>
            <a:t>Education</a:t>
          </a:r>
          <a:endParaRPr lang="en-US" dirty="0" err="1"/>
        </a:p>
      </dgm:t>
    </dgm:pt>
    <dgm:pt modelId="{65817ED6-B435-4D54-ABFB-B5F3378CEA61}" type="parTrans" cxnId="{7C95CBC2-B7F8-45FA-AB88-EE8557F7FDF1}">
      <dgm:prSet/>
      <dgm:spPr/>
      <dgm:t>
        <a:bodyPr/>
        <a:lstStyle/>
        <a:p>
          <a:endParaRPr lang="en-US"/>
        </a:p>
      </dgm:t>
    </dgm:pt>
    <dgm:pt modelId="{A76707F2-7D05-4E52-90B9-DE099E53E18F}" type="sibTrans" cxnId="{7C95CBC2-B7F8-45FA-AB88-EE8557F7FDF1}">
      <dgm:prSet/>
      <dgm:spPr/>
      <dgm:t>
        <a:bodyPr/>
        <a:lstStyle/>
        <a:p>
          <a:endParaRPr lang="en-US"/>
        </a:p>
      </dgm:t>
    </dgm:pt>
    <dgm:pt modelId="{F5EB49E8-45CA-497C-9E35-C4A665AB21EE}">
      <dgm:prSet/>
      <dgm:spPr/>
      <dgm:t>
        <a:bodyPr/>
        <a:lstStyle/>
        <a:p>
          <a:r>
            <a:rPr lang="lv-LV" dirty="0" err="1"/>
            <a:t>Other</a:t>
          </a:r>
          <a:r>
            <a:rPr lang="lv-LV" dirty="0"/>
            <a:t> </a:t>
          </a:r>
          <a:r>
            <a:rPr lang="lv-LV" dirty="0" err="1"/>
            <a:t>accomplishments</a:t>
          </a:r>
          <a:r>
            <a:rPr lang="lv-LV" dirty="0"/>
            <a:t>: </a:t>
          </a:r>
          <a:r>
            <a:rPr lang="lv-LV" dirty="0" err="1"/>
            <a:t>publications</a:t>
          </a:r>
          <a:r>
            <a:rPr lang="lv-LV" dirty="0"/>
            <a:t>, </a:t>
          </a:r>
          <a:r>
            <a:rPr lang="lv-LV" dirty="0" err="1"/>
            <a:t>awards</a:t>
          </a:r>
          <a:r>
            <a:rPr lang="lv-LV" dirty="0"/>
            <a:t>, </a:t>
          </a:r>
          <a:r>
            <a:rPr lang="lv-LV" dirty="0" err="1"/>
            <a:t>honors</a:t>
          </a:r>
          <a:r>
            <a:rPr lang="lv-LV" dirty="0"/>
            <a:t> </a:t>
          </a:r>
          <a:r>
            <a:rPr lang="lv-LV" dirty="0" err="1"/>
            <a:t>etc</a:t>
          </a:r>
          <a:endParaRPr lang="en-US" dirty="0" err="1"/>
        </a:p>
      </dgm:t>
    </dgm:pt>
    <dgm:pt modelId="{D088F5D4-E195-4693-8830-6BF673032926}" type="parTrans" cxnId="{84C6D809-7621-4B64-A02D-3C03AE8282CC}">
      <dgm:prSet/>
      <dgm:spPr/>
      <dgm:t>
        <a:bodyPr/>
        <a:lstStyle/>
        <a:p>
          <a:endParaRPr lang="en-US"/>
        </a:p>
      </dgm:t>
    </dgm:pt>
    <dgm:pt modelId="{FE513693-F75B-44AD-BED6-374B2570A157}" type="sibTrans" cxnId="{84C6D809-7621-4B64-A02D-3C03AE8282CC}">
      <dgm:prSet/>
      <dgm:spPr/>
      <dgm:t>
        <a:bodyPr/>
        <a:lstStyle/>
        <a:p>
          <a:endParaRPr lang="en-US"/>
        </a:p>
      </dgm:t>
    </dgm:pt>
    <dgm:pt modelId="{90628336-3AF8-4B47-94C8-FF7DA75C7A54}" type="pres">
      <dgm:prSet presAssocID="{C06890C7-97C8-429E-8098-A0943B70564F}" presName="vert0" presStyleCnt="0">
        <dgm:presLayoutVars>
          <dgm:dir/>
          <dgm:animOne val="branch"/>
          <dgm:animLvl val="lvl"/>
        </dgm:presLayoutVars>
      </dgm:prSet>
      <dgm:spPr/>
    </dgm:pt>
    <dgm:pt modelId="{287BEA88-DAB3-48A2-84C0-6E4C1299AF37}" type="pres">
      <dgm:prSet presAssocID="{857B6613-3D1B-4FA8-9FD3-DFDD4598A68B}" presName="thickLine" presStyleLbl="alignNode1" presStyleIdx="0" presStyleCnt="1"/>
      <dgm:spPr/>
    </dgm:pt>
    <dgm:pt modelId="{AE25A031-FF81-46FA-BF0D-01BA65199700}" type="pres">
      <dgm:prSet presAssocID="{857B6613-3D1B-4FA8-9FD3-DFDD4598A68B}" presName="horz1" presStyleCnt="0"/>
      <dgm:spPr/>
    </dgm:pt>
    <dgm:pt modelId="{B5465E52-E290-4040-9E71-5661A9FCDBF5}" type="pres">
      <dgm:prSet presAssocID="{857B6613-3D1B-4FA8-9FD3-DFDD4598A68B}" presName="tx1" presStyleLbl="revTx" presStyleIdx="0" presStyleCnt="5"/>
      <dgm:spPr/>
    </dgm:pt>
    <dgm:pt modelId="{32C8B585-2FFD-49BF-A9A8-0AB99F067F27}" type="pres">
      <dgm:prSet presAssocID="{857B6613-3D1B-4FA8-9FD3-DFDD4598A68B}" presName="vert1" presStyleCnt="0"/>
      <dgm:spPr/>
    </dgm:pt>
    <dgm:pt modelId="{ADA1BED9-F108-4031-BA46-EE165BB6D3BA}" type="pres">
      <dgm:prSet presAssocID="{E2E8122C-8348-414C-AF43-26259DA6B30B}" presName="vertSpace2a" presStyleCnt="0"/>
      <dgm:spPr/>
    </dgm:pt>
    <dgm:pt modelId="{62E37141-0FEF-46CE-B2FF-5453E5ADD51A}" type="pres">
      <dgm:prSet presAssocID="{E2E8122C-8348-414C-AF43-26259DA6B30B}" presName="horz2" presStyleCnt="0"/>
      <dgm:spPr/>
    </dgm:pt>
    <dgm:pt modelId="{D8159982-6305-4C6A-9D75-F2671B1A639C}" type="pres">
      <dgm:prSet presAssocID="{E2E8122C-8348-414C-AF43-26259DA6B30B}" presName="horzSpace2" presStyleCnt="0"/>
      <dgm:spPr/>
    </dgm:pt>
    <dgm:pt modelId="{D698E4AB-DD3F-49C7-9BB0-C3753AE3EDD1}" type="pres">
      <dgm:prSet presAssocID="{E2E8122C-8348-414C-AF43-26259DA6B30B}" presName="tx2" presStyleLbl="revTx" presStyleIdx="1" presStyleCnt="5"/>
      <dgm:spPr/>
    </dgm:pt>
    <dgm:pt modelId="{1A133603-51DF-48BD-A5B6-F057F36C0B40}" type="pres">
      <dgm:prSet presAssocID="{E2E8122C-8348-414C-AF43-26259DA6B30B}" presName="vert2" presStyleCnt="0"/>
      <dgm:spPr/>
    </dgm:pt>
    <dgm:pt modelId="{EF7AE90B-D8E4-4E82-B7D3-14DBB97A885A}" type="pres">
      <dgm:prSet presAssocID="{E2E8122C-8348-414C-AF43-26259DA6B30B}" presName="thinLine2b" presStyleLbl="callout" presStyleIdx="0" presStyleCnt="4"/>
      <dgm:spPr/>
    </dgm:pt>
    <dgm:pt modelId="{DF31D0F1-CD7F-48A7-B689-22890F34D4E2}" type="pres">
      <dgm:prSet presAssocID="{E2E8122C-8348-414C-AF43-26259DA6B30B}" presName="vertSpace2b" presStyleCnt="0"/>
      <dgm:spPr/>
    </dgm:pt>
    <dgm:pt modelId="{C8997841-6A25-4399-B2AA-A1A3DFADD0F9}" type="pres">
      <dgm:prSet presAssocID="{FBA3C1FF-CB5B-44B2-96E5-38F9DA03C9FB}" presName="horz2" presStyleCnt="0"/>
      <dgm:spPr/>
    </dgm:pt>
    <dgm:pt modelId="{6C055EB1-868C-4D7E-A218-52BDE379F740}" type="pres">
      <dgm:prSet presAssocID="{FBA3C1FF-CB5B-44B2-96E5-38F9DA03C9FB}" presName="horzSpace2" presStyleCnt="0"/>
      <dgm:spPr/>
    </dgm:pt>
    <dgm:pt modelId="{5D1B34CF-2ED1-41A4-96A3-5A9DF78AB6E5}" type="pres">
      <dgm:prSet presAssocID="{FBA3C1FF-CB5B-44B2-96E5-38F9DA03C9FB}" presName="tx2" presStyleLbl="revTx" presStyleIdx="2" presStyleCnt="5"/>
      <dgm:spPr/>
    </dgm:pt>
    <dgm:pt modelId="{67D08EEA-A139-47CF-B168-09282B62BEA4}" type="pres">
      <dgm:prSet presAssocID="{FBA3C1FF-CB5B-44B2-96E5-38F9DA03C9FB}" presName="vert2" presStyleCnt="0"/>
      <dgm:spPr/>
    </dgm:pt>
    <dgm:pt modelId="{5613E3CD-0703-4708-923C-1F24423F0D64}" type="pres">
      <dgm:prSet presAssocID="{FBA3C1FF-CB5B-44B2-96E5-38F9DA03C9FB}" presName="thinLine2b" presStyleLbl="callout" presStyleIdx="1" presStyleCnt="4"/>
      <dgm:spPr/>
    </dgm:pt>
    <dgm:pt modelId="{2DEC4BE8-EDC6-41E9-A941-FAC774C3B2EE}" type="pres">
      <dgm:prSet presAssocID="{FBA3C1FF-CB5B-44B2-96E5-38F9DA03C9FB}" presName="vertSpace2b" presStyleCnt="0"/>
      <dgm:spPr/>
    </dgm:pt>
    <dgm:pt modelId="{EA770017-6FC1-46F6-B3C5-3854797E7DA1}" type="pres">
      <dgm:prSet presAssocID="{7C3B163E-C0E2-4130-B3EC-04B7D9CF403B}" presName="horz2" presStyleCnt="0"/>
      <dgm:spPr/>
    </dgm:pt>
    <dgm:pt modelId="{C78C9AD2-E804-4F10-B0B5-F10A3A061F35}" type="pres">
      <dgm:prSet presAssocID="{7C3B163E-C0E2-4130-B3EC-04B7D9CF403B}" presName="horzSpace2" presStyleCnt="0"/>
      <dgm:spPr/>
    </dgm:pt>
    <dgm:pt modelId="{879C4E77-D9D5-4723-9656-D26C1EA88169}" type="pres">
      <dgm:prSet presAssocID="{7C3B163E-C0E2-4130-B3EC-04B7D9CF403B}" presName="tx2" presStyleLbl="revTx" presStyleIdx="3" presStyleCnt="5"/>
      <dgm:spPr/>
    </dgm:pt>
    <dgm:pt modelId="{380C1C45-FF0B-443A-96DA-FFFE96CF6AE8}" type="pres">
      <dgm:prSet presAssocID="{7C3B163E-C0E2-4130-B3EC-04B7D9CF403B}" presName="vert2" presStyleCnt="0"/>
      <dgm:spPr/>
    </dgm:pt>
    <dgm:pt modelId="{18379886-17D8-40AA-89AA-5B21AD6E0274}" type="pres">
      <dgm:prSet presAssocID="{7C3B163E-C0E2-4130-B3EC-04B7D9CF403B}" presName="thinLine2b" presStyleLbl="callout" presStyleIdx="2" presStyleCnt="4"/>
      <dgm:spPr/>
    </dgm:pt>
    <dgm:pt modelId="{530098B2-4925-4E20-AE9A-5E8DD37ABE93}" type="pres">
      <dgm:prSet presAssocID="{7C3B163E-C0E2-4130-B3EC-04B7D9CF403B}" presName="vertSpace2b" presStyleCnt="0"/>
      <dgm:spPr/>
    </dgm:pt>
    <dgm:pt modelId="{BDC20B4D-AA8F-4AED-B2A2-96D35C9A30F7}" type="pres">
      <dgm:prSet presAssocID="{F5EB49E8-45CA-497C-9E35-C4A665AB21EE}" presName="horz2" presStyleCnt="0"/>
      <dgm:spPr/>
    </dgm:pt>
    <dgm:pt modelId="{38C6EAF0-9AB4-432F-BD14-6AB6D5BDFB88}" type="pres">
      <dgm:prSet presAssocID="{F5EB49E8-45CA-497C-9E35-C4A665AB21EE}" presName="horzSpace2" presStyleCnt="0"/>
      <dgm:spPr/>
    </dgm:pt>
    <dgm:pt modelId="{3CE6B363-A2AC-44FB-9386-BD05583CD8A3}" type="pres">
      <dgm:prSet presAssocID="{F5EB49E8-45CA-497C-9E35-C4A665AB21EE}" presName="tx2" presStyleLbl="revTx" presStyleIdx="4" presStyleCnt="5"/>
      <dgm:spPr/>
    </dgm:pt>
    <dgm:pt modelId="{289655D9-95DF-4715-A51C-ECEB72CEE0E4}" type="pres">
      <dgm:prSet presAssocID="{F5EB49E8-45CA-497C-9E35-C4A665AB21EE}" presName="vert2" presStyleCnt="0"/>
      <dgm:spPr/>
    </dgm:pt>
    <dgm:pt modelId="{02A86B2F-6004-4FE9-A2B2-78E7D5CEAE66}" type="pres">
      <dgm:prSet presAssocID="{F5EB49E8-45CA-497C-9E35-C4A665AB21EE}" presName="thinLine2b" presStyleLbl="callout" presStyleIdx="3" presStyleCnt="4"/>
      <dgm:spPr/>
    </dgm:pt>
    <dgm:pt modelId="{9801CEF6-A165-42D0-8E30-137B65D26B0D}" type="pres">
      <dgm:prSet presAssocID="{F5EB49E8-45CA-497C-9E35-C4A665AB21EE}" presName="vertSpace2b" presStyleCnt="0"/>
      <dgm:spPr/>
    </dgm:pt>
  </dgm:ptLst>
  <dgm:cxnLst>
    <dgm:cxn modelId="{84C6D809-7621-4B64-A02D-3C03AE8282CC}" srcId="{857B6613-3D1B-4FA8-9FD3-DFDD4598A68B}" destId="{F5EB49E8-45CA-497C-9E35-C4A665AB21EE}" srcOrd="3" destOrd="0" parTransId="{D088F5D4-E195-4693-8830-6BF673032926}" sibTransId="{FE513693-F75B-44AD-BED6-374B2570A157}"/>
    <dgm:cxn modelId="{EB467416-41F3-476E-AAFF-CC778A2871F1}" srcId="{857B6613-3D1B-4FA8-9FD3-DFDD4598A68B}" destId="{E2E8122C-8348-414C-AF43-26259DA6B30B}" srcOrd="0" destOrd="0" parTransId="{E969EC7A-3E80-4714-871E-BFE680B6B60C}" sibTransId="{668ABC05-DD70-4EC3-9BCA-99E5DB634351}"/>
    <dgm:cxn modelId="{3530A924-C9F7-417C-A683-B6902204B72C}" srcId="{C06890C7-97C8-429E-8098-A0943B70564F}" destId="{857B6613-3D1B-4FA8-9FD3-DFDD4598A68B}" srcOrd="0" destOrd="0" parTransId="{9A36C772-C760-4582-BFD0-43630F52D359}" sibTransId="{B7C65A1F-20A4-49B8-85B1-1928E9091AB3}"/>
    <dgm:cxn modelId="{8EEC406F-AA26-45B2-A559-7CF0D830AC45}" type="presOf" srcId="{FBA3C1FF-CB5B-44B2-96E5-38F9DA03C9FB}" destId="{5D1B34CF-2ED1-41A4-96A3-5A9DF78AB6E5}" srcOrd="0" destOrd="0" presId="urn:microsoft.com/office/officeart/2008/layout/LinedList"/>
    <dgm:cxn modelId="{6D94B878-B289-4896-B606-FF7793061AA7}" type="presOf" srcId="{E2E8122C-8348-414C-AF43-26259DA6B30B}" destId="{D698E4AB-DD3F-49C7-9BB0-C3753AE3EDD1}" srcOrd="0" destOrd="0" presId="urn:microsoft.com/office/officeart/2008/layout/LinedList"/>
    <dgm:cxn modelId="{7055B5A0-FE2E-4BF0-880B-AFFC2814659D}" type="presOf" srcId="{C06890C7-97C8-429E-8098-A0943B70564F}" destId="{90628336-3AF8-4B47-94C8-FF7DA75C7A54}" srcOrd="0" destOrd="0" presId="urn:microsoft.com/office/officeart/2008/layout/LinedList"/>
    <dgm:cxn modelId="{A4D83EBC-D279-455B-ABEA-901BD193FEFC}" type="presOf" srcId="{F5EB49E8-45CA-497C-9E35-C4A665AB21EE}" destId="{3CE6B363-A2AC-44FB-9386-BD05583CD8A3}" srcOrd="0" destOrd="0" presId="urn:microsoft.com/office/officeart/2008/layout/LinedList"/>
    <dgm:cxn modelId="{2E7700C1-3146-4101-97D1-757489A30617}" type="presOf" srcId="{7C3B163E-C0E2-4130-B3EC-04B7D9CF403B}" destId="{879C4E77-D9D5-4723-9656-D26C1EA88169}" srcOrd="0" destOrd="0" presId="urn:microsoft.com/office/officeart/2008/layout/LinedList"/>
    <dgm:cxn modelId="{7C95CBC2-B7F8-45FA-AB88-EE8557F7FDF1}" srcId="{857B6613-3D1B-4FA8-9FD3-DFDD4598A68B}" destId="{7C3B163E-C0E2-4130-B3EC-04B7D9CF403B}" srcOrd="2" destOrd="0" parTransId="{65817ED6-B435-4D54-ABFB-B5F3378CEA61}" sibTransId="{A76707F2-7D05-4E52-90B9-DE099E53E18F}"/>
    <dgm:cxn modelId="{3BA12FC4-796A-4D04-B07A-60265675C3C4}" srcId="{857B6613-3D1B-4FA8-9FD3-DFDD4598A68B}" destId="{FBA3C1FF-CB5B-44B2-96E5-38F9DA03C9FB}" srcOrd="1" destOrd="0" parTransId="{A0F928F6-9DEF-49D5-ADE9-1771AB1B2E23}" sibTransId="{E913DD39-AD0A-4E2C-84EE-36C1F1AF1F0C}"/>
    <dgm:cxn modelId="{C02F76DC-7101-438F-8D0B-A93D7411D774}" type="presOf" srcId="{857B6613-3D1B-4FA8-9FD3-DFDD4598A68B}" destId="{B5465E52-E290-4040-9E71-5661A9FCDBF5}" srcOrd="0" destOrd="0" presId="urn:microsoft.com/office/officeart/2008/layout/LinedList"/>
    <dgm:cxn modelId="{B127CD3A-308C-4A39-AFEB-50021AE0FD66}" type="presParOf" srcId="{90628336-3AF8-4B47-94C8-FF7DA75C7A54}" destId="{287BEA88-DAB3-48A2-84C0-6E4C1299AF37}" srcOrd="0" destOrd="0" presId="urn:microsoft.com/office/officeart/2008/layout/LinedList"/>
    <dgm:cxn modelId="{4F4B8454-8ECC-406D-AECA-6D958F034A41}" type="presParOf" srcId="{90628336-3AF8-4B47-94C8-FF7DA75C7A54}" destId="{AE25A031-FF81-46FA-BF0D-01BA65199700}" srcOrd="1" destOrd="0" presId="urn:microsoft.com/office/officeart/2008/layout/LinedList"/>
    <dgm:cxn modelId="{A6DDAAA3-76B3-47A3-875F-C35D8807E0AC}" type="presParOf" srcId="{AE25A031-FF81-46FA-BF0D-01BA65199700}" destId="{B5465E52-E290-4040-9E71-5661A9FCDBF5}" srcOrd="0" destOrd="0" presId="urn:microsoft.com/office/officeart/2008/layout/LinedList"/>
    <dgm:cxn modelId="{42E1347D-C9E6-4A4C-93DC-010015E06A83}" type="presParOf" srcId="{AE25A031-FF81-46FA-BF0D-01BA65199700}" destId="{32C8B585-2FFD-49BF-A9A8-0AB99F067F27}" srcOrd="1" destOrd="0" presId="urn:microsoft.com/office/officeart/2008/layout/LinedList"/>
    <dgm:cxn modelId="{35AD45E4-66B7-4B6C-A7E9-84030A759E4A}" type="presParOf" srcId="{32C8B585-2FFD-49BF-A9A8-0AB99F067F27}" destId="{ADA1BED9-F108-4031-BA46-EE165BB6D3BA}" srcOrd="0" destOrd="0" presId="urn:microsoft.com/office/officeart/2008/layout/LinedList"/>
    <dgm:cxn modelId="{D65B24BE-450B-42B9-A421-478815ABF80D}" type="presParOf" srcId="{32C8B585-2FFD-49BF-A9A8-0AB99F067F27}" destId="{62E37141-0FEF-46CE-B2FF-5453E5ADD51A}" srcOrd="1" destOrd="0" presId="urn:microsoft.com/office/officeart/2008/layout/LinedList"/>
    <dgm:cxn modelId="{7F5529C2-0157-40F1-9792-DA9621021F5D}" type="presParOf" srcId="{62E37141-0FEF-46CE-B2FF-5453E5ADD51A}" destId="{D8159982-6305-4C6A-9D75-F2671B1A639C}" srcOrd="0" destOrd="0" presId="urn:microsoft.com/office/officeart/2008/layout/LinedList"/>
    <dgm:cxn modelId="{4117AC2D-11A5-4735-A220-1C42986A329F}" type="presParOf" srcId="{62E37141-0FEF-46CE-B2FF-5453E5ADD51A}" destId="{D698E4AB-DD3F-49C7-9BB0-C3753AE3EDD1}" srcOrd="1" destOrd="0" presId="urn:microsoft.com/office/officeart/2008/layout/LinedList"/>
    <dgm:cxn modelId="{2FD67C80-104C-4611-AF81-71513677F1A6}" type="presParOf" srcId="{62E37141-0FEF-46CE-B2FF-5453E5ADD51A}" destId="{1A133603-51DF-48BD-A5B6-F057F36C0B40}" srcOrd="2" destOrd="0" presId="urn:microsoft.com/office/officeart/2008/layout/LinedList"/>
    <dgm:cxn modelId="{7A202A0C-5B13-4572-A90C-3F6CCF0350B7}" type="presParOf" srcId="{32C8B585-2FFD-49BF-A9A8-0AB99F067F27}" destId="{EF7AE90B-D8E4-4E82-B7D3-14DBB97A885A}" srcOrd="2" destOrd="0" presId="urn:microsoft.com/office/officeart/2008/layout/LinedList"/>
    <dgm:cxn modelId="{916ED731-A1A9-4EAB-BB74-6B67D0352661}" type="presParOf" srcId="{32C8B585-2FFD-49BF-A9A8-0AB99F067F27}" destId="{DF31D0F1-CD7F-48A7-B689-22890F34D4E2}" srcOrd="3" destOrd="0" presId="urn:microsoft.com/office/officeart/2008/layout/LinedList"/>
    <dgm:cxn modelId="{489B96E4-232F-404F-9CA6-114177637DE5}" type="presParOf" srcId="{32C8B585-2FFD-49BF-A9A8-0AB99F067F27}" destId="{C8997841-6A25-4399-B2AA-A1A3DFADD0F9}" srcOrd="4" destOrd="0" presId="urn:microsoft.com/office/officeart/2008/layout/LinedList"/>
    <dgm:cxn modelId="{AEE6E583-B8FC-4F19-9EA9-EEB8DAA68132}" type="presParOf" srcId="{C8997841-6A25-4399-B2AA-A1A3DFADD0F9}" destId="{6C055EB1-868C-4D7E-A218-52BDE379F740}" srcOrd="0" destOrd="0" presId="urn:microsoft.com/office/officeart/2008/layout/LinedList"/>
    <dgm:cxn modelId="{37D8EBE1-A212-4247-BC85-0C7A8BEF511B}" type="presParOf" srcId="{C8997841-6A25-4399-B2AA-A1A3DFADD0F9}" destId="{5D1B34CF-2ED1-41A4-96A3-5A9DF78AB6E5}" srcOrd="1" destOrd="0" presId="urn:microsoft.com/office/officeart/2008/layout/LinedList"/>
    <dgm:cxn modelId="{2E103941-48CC-4E69-A106-C45EB432CA42}" type="presParOf" srcId="{C8997841-6A25-4399-B2AA-A1A3DFADD0F9}" destId="{67D08EEA-A139-47CF-B168-09282B62BEA4}" srcOrd="2" destOrd="0" presId="urn:microsoft.com/office/officeart/2008/layout/LinedList"/>
    <dgm:cxn modelId="{1AC55713-3246-4BD5-BDDB-ADA850B76404}" type="presParOf" srcId="{32C8B585-2FFD-49BF-A9A8-0AB99F067F27}" destId="{5613E3CD-0703-4708-923C-1F24423F0D64}" srcOrd="5" destOrd="0" presId="urn:microsoft.com/office/officeart/2008/layout/LinedList"/>
    <dgm:cxn modelId="{352ADD91-CEB5-4F01-ACCC-4CAAAE3B554A}" type="presParOf" srcId="{32C8B585-2FFD-49BF-A9A8-0AB99F067F27}" destId="{2DEC4BE8-EDC6-41E9-A941-FAC774C3B2EE}" srcOrd="6" destOrd="0" presId="urn:microsoft.com/office/officeart/2008/layout/LinedList"/>
    <dgm:cxn modelId="{189A5E6D-E172-4171-9679-CF52142D5F5A}" type="presParOf" srcId="{32C8B585-2FFD-49BF-A9A8-0AB99F067F27}" destId="{EA770017-6FC1-46F6-B3C5-3854797E7DA1}" srcOrd="7" destOrd="0" presId="urn:microsoft.com/office/officeart/2008/layout/LinedList"/>
    <dgm:cxn modelId="{C8E84D55-3EAD-4996-8A5C-813290363B18}" type="presParOf" srcId="{EA770017-6FC1-46F6-B3C5-3854797E7DA1}" destId="{C78C9AD2-E804-4F10-B0B5-F10A3A061F35}" srcOrd="0" destOrd="0" presId="urn:microsoft.com/office/officeart/2008/layout/LinedList"/>
    <dgm:cxn modelId="{F2D9A418-9318-41E0-AB80-081DE0DA2B4C}" type="presParOf" srcId="{EA770017-6FC1-46F6-B3C5-3854797E7DA1}" destId="{879C4E77-D9D5-4723-9656-D26C1EA88169}" srcOrd="1" destOrd="0" presId="urn:microsoft.com/office/officeart/2008/layout/LinedList"/>
    <dgm:cxn modelId="{237FF079-AAE9-4817-8CE6-6DF3A7EC53C2}" type="presParOf" srcId="{EA770017-6FC1-46F6-B3C5-3854797E7DA1}" destId="{380C1C45-FF0B-443A-96DA-FFFE96CF6AE8}" srcOrd="2" destOrd="0" presId="urn:microsoft.com/office/officeart/2008/layout/LinedList"/>
    <dgm:cxn modelId="{0499D9F1-9261-45B8-A822-653422E95657}" type="presParOf" srcId="{32C8B585-2FFD-49BF-A9A8-0AB99F067F27}" destId="{18379886-17D8-40AA-89AA-5B21AD6E0274}" srcOrd="8" destOrd="0" presId="urn:microsoft.com/office/officeart/2008/layout/LinedList"/>
    <dgm:cxn modelId="{ADD77608-9C20-4B6E-9436-80BB25DBDCDE}" type="presParOf" srcId="{32C8B585-2FFD-49BF-A9A8-0AB99F067F27}" destId="{530098B2-4925-4E20-AE9A-5E8DD37ABE93}" srcOrd="9" destOrd="0" presId="urn:microsoft.com/office/officeart/2008/layout/LinedList"/>
    <dgm:cxn modelId="{2148B5D1-4C61-41FE-B23B-C4AEB4125845}" type="presParOf" srcId="{32C8B585-2FFD-49BF-A9A8-0AB99F067F27}" destId="{BDC20B4D-AA8F-4AED-B2A2-96D35C9A30F7}" srcOrd="10" destOrd="0" presId="urn:microsoft.com/office/officeart/2008/layout/LinedList"/>
    <dgm:cxn modelId="{17F49E81-4176-4F58-8492-84056190B5FF}" type="presParOf" srcId="{BDC20B4D-AA8F-4AED-B2A2-96D35C9A30F7}" destId="{38C6EAF0-9AB4-432F-BD14-6AB6D5BDFB88}" srcOrd="0" destOrd="0" presId="urn:microsoft.com/office/officeart/2008/layout/LinedList"/>
    <dgm:cxn modelId="{F272E5BF-4588-435B-9652-3394FB81FC14}" type="presParOf" srcId="{BDC20B4D-AA8F-4AED-B2A2-96D35C9A30F7}" destId="{3CE6B363-A2AC-44FB-9386-BD05583CD8A3}" srcOrd="1" destOrd="0" presId="urn:microsoft.com/office/officeart/2008/layout/LinedList"/>
    <dgm:cxn modelId="{1AD1170C-2A34-46B3-8ABF-1415BC98B86B}" type="presParOf" srcId="{BDC20B4D-AA8F-4AED-B2A2-96D35C9A30F7}" destId="{289655D9-95DF-4715-A51C-ECEB72CEE0E4}" srcOrd="2" destOrd="0" presId="urn:microsoft.com/office/officeart/2008/layout/LinedList"/>
    <dgm:cxn modelId="{5D8BB2F4-4C68-46B1-B48E-E04ED58132F6}" type="presParOf" srcId="{32C8B585-2FFD-49BF-A9A8-0AB99F067F27}" destId="{02A86B2F-6004-4FE9-A2B2-78E7D5CEAE66}" srcOrd="11" destOrd="0" presId="urn:microsoft.com/office/officeart/2008/layout/LinedList"/>
    <dgm:cxn modelId="{DFFBE33C-8D6A-46CA-A612-611C987DE760}" type="presParOf" srcId="{32C8B585-2FFD-49BF-A9A8-0AB99F067F27}" destId="{9801CEF6-A165-42D0-8E30-137B65D26B0D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9D5142-2193-437C-A65A-B5A7B3986D5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85DE7B9-5B38-4811-8095-EC1662BB01CB}">
      <dgm:prSet/>
      <dgm:spPr/>
      <dgm:t>
        <a:bodyPr/>
        <a:lstStyle/>
        <a:p>
          <a:r>
            <a:rPr lang="lv-LV"/>
            <a:t>Chronologically</a:t>
          </a:r>
          <a:endParaRPr lang="en-US"/>
        </a:p>
      </dgm:t>
    </dgm:pt>
    <dgm:pt modelId="{2ED658F5-6B31-4162-8B51-EA1034A5F045}" type="parTrans" cxnId="{55A0DEA7-E311-4A58-A6FD-19CC0676C16B}">
      <dgm:prSet/>
      <dgm:spPr/>
      <dgm:t>
        <a:bodyPr/>
        <a:lstStyle/>
        <a:p>
          <a:endParaRPr lang="en-US"/>
        </a:p>
      </dgm:t>
    </dgm:pt>
    <dgm:pt modelId="{47958377-2AFF-446E-9FA9-E5224587E3BD}" type="sibTrans" cxnId="{55A0DEA7-E311-4A58-A6FD-19CC0676C16B}">
      <dgm:prSet/>
      <dgm:spPr/>
      <dgm:t>
        <a:bodyPr/>
        <a:lstStyle/>
        <a:p>
          <a:endParaRPr lang="en-US"/>
        </a:p>
      </dgm:t>
    </dgm:pt>
    <dgm:pt modelId="{D40F3114-AB77-4B5E-9A1E-660BF9058039}">
      <dgm:prSet/>
      <dgm:spPr/>
      <dgm:t>
        <a:bodyPr/>
        <a:lstStyle/>
        <a:p>
          <a:r>
            <a:rPr lang="lv-LV"/>
            <a:t>Easy to get an overview of working career</a:t>
          </a:r>
          <a:endParaRPr lang="en-US"/>
        </a:p>
      </dgm:t>
    </dgm:pt>
    <dgm:pt modelId="{2C69835D-FED8-4EDC-814F-AB7150FE44F1}" type="parTrans" cxnId="{B860354C-8838-4CED-A3EF-5BE94CEFA100}">
      <dgm:prSet/>
      <dgm:spPr/>
      <dgm:t>
        <a:bodyPr/>
        <a:lstStyle/>
        <a:p>
          <a:endParaRPr lang="en-US"/>
        </a:p>
      </dgm:t>
    </dgm:pt>
    <dgm:pt modelId="{F482F75A-8DAB-4F1A-931D-C8CA17D50EA1}" type="sibTrans" cxnId="{B860354C-8838-4CED-A3EF-5BE94CEFA100}">
      <dgm:prSet/>
      <dgm:spPr/>
      <dgm:t>
        <a:bodyPr/>
        <a:lstStyle/>
        <a:p>
          <a:endParaRPr lang="en-US"/>
        </a:p>
      </dgm:t>
    </dgm:pt>
    <dgm:pt modelId="{AB406B30-1B82-4558-9C3B-40C261794730}" type="pres">
      <dgm:prSet presAssocID="{DB9D5142-2193-437C-A65A-B5A7B3986D58}" presName="vert0" presStyleCnt="0">
        <dgm:presLayoutVars>
          <dgm:dir/>
          <dgm:animOne val="branch"/>
          <dgm:animLvl val="lvl"/>
        </dgm:presLayoutVars>
      </dgm:prSet>
      <dgm:spPr/>
    </dgm:pt>
    <dgm:pt modelId="{F9FEE192-DA03-400F-9739-2DBC2FD8B282}" type="pres">
      <dgm:prSet presAssocID="{C85DE7B9-5B38-4811-8095-EC1662BB01CB}" presName="thickLine" presStyleLbl="alignNode1" presStyleIdx="0" presStyleCnt="2"/>
      <dgm:spPr/>
    </dgm:pt>
    <dgm:pt modelId="{1190065C-DB88-4DFD-A809-9A7A961E11E4}" type="pres">
      <dgm:prSet presAssocID="{C85DE7B9-5B38-4811-8095-EC1662BB01CB}" presName="horz1" presStyleCnt="0"/>
      <dgm:spPr/>
    </dgm:pt>
    <dgm:pt modelId="{EC829E5D-9CF0-4813-8B77-CC32A485644A}" type="pres">
      <dgm:prSet presAssocID="{C85DE7B9-5B38-4811-8095-EC1662BB01CB}" presName="tx1" presStyleLbl="revTx" presStyleIdx="0" presStyleCnt="2"/>
      <dgm:spPr/>
    </dgm:pt>
    <dgm:pt modelId="{601768B3-8D49-43D5-A7E9-B3D886FE5F14}" type="pres">
      <dgm:prSet presAssocID="{C85DE7B9-5B38-4811-8095-EC1662BB01CB}" presName="vert1" presStyleCnt="0"/>
      <dgm:spPr/>
    </dgm:pt>
    <dgm:pt modelId="{06EB07EC-B883-44F1-AB74-31ED4EF78928}" type="pres">
      <dgm:prSet presAssocID="{D40F3114-AB77-4B5E-9A1E-660BF9058039}" presName="thickLine" presStyleLbl="alignNode1" presStyleIdx="1" presStyleCnt="2"/>
      <dgm:spPr/>
    </dgm:pt>
    <dgm:pt modelId="{623655A9-1BC4-4B57-B0DD-CF43495974FB}" type="pres">
      <dgm:prSet presAssocID="{D40F3114-AB77-4B5E-9A1E-660BF9058039}" presName="horz1" presStyleCnt="0"/>
      <dgm:spPr/>
    </dgm:pt>
    <dgm:pt modelId="{2BD1FE84-EBFE-4ABA-A48F-5F25F3AA878F}" type="pres">
      <dgm:prSet presAssocID="{D40F3114-AB77-4B5E-9A1E-660BF9058039}" presName="tx1" presStyleLbl="revTx" presStyleIdx="1" presStyleCnt="2"/>
      <dgm:spPr/>
    </dgm:pt>
    <dgm:pt modelId="{7C872C8A-5AA4-45D7-BA7B-66D22D0D2AED}" type="pres">
      <dgm:prSet presAssocID="{D40F3114-AB77-4B5E-9A1E-660BF9058039}" presName="vert1" presStyleCnt="0"/>
      <dgm:spPr/>
    </dgm:pt>
  </dgm:ptLst>
  <dgm:cxnLst>
    <dgm:cxn modelId="{24DC7467-6680-46BD-AB89-AAB30659C82B}" type="presOf" srcId="{D40F3114-AB77-4B5E-9A1E-660BF9058039}" destId="{2BD1FE84-EBFE-4ABA-A48F-5F25F3AA878F}" srcOrd="0" destOrd="0" presId="urn:microsoft.com/office/officeart/2008/layout/LinedList"/>
    <dgm:cxn modelId="{B860354C-8838-4CED-A3EF-5BE94CEFA100}" srcId="{DB9D5142-2193-437C-A65A-B5A7B3986D58}" destId="{D40F3114-AB77-4B5E-9A1E-660BF9058039}" srcOrd="1" destOrd="0" parTransId="{2C69835D-FED8-4EDC-814F-AB7150FE44F1}" sibTransId="{F482F75A-8DAB-4F1A-931D-C8CA17D50EA1}"/>
    <dgm:cxn modelId="{A185BD7B-FD90-4551-8690-0F5C89243F3A}" type="presOf" srcId="{C85DE7B9-5B38-4811-8095-EC1662BB01CB}" destId="{EC829E5D-9CF0-4813-8B77-CC32A485644A}" srcOrd="0" destOrd="0" presId="urn:microsoft.com/office/officeart/2008/layout/LinedList"/>
    <dgm:cxn modelId="{55A0DEA7-E311-4A58-A6FD-19CC0676C16B}" srcId="{DB9D5142-2193-437C-A65A-B5A7B3986D58}" destId="{C85DE7B9-5B38-4811-8095-EC1662BB01CB}" srcOrd="0" destOrd="0" parTransId="{2ED658F5-6B31-4162-8B51-EA1034A5F045}" sibTransId="{47958377-2AFF-446E-9FA9-E5224587E3BD}"/>
    <dgm:cxn modelId="{423080B4-B63C-4750-BDBB-3CCFACDA78FC}" type="presOf" srcId="{DB9D5142-2193-437C-A65A-B5A7B3986D58}" destId="{AB406B30-1B82-4558-9C3B-40C261794730}" srcOrd="0" destOrd="0" presId="urn:microsoft.com/office/officeart/2008/layout/LinedList"/>
    <dgm:cxn modelId="{C99FC745-17C8-4075-A939-D014F5A2C3F4}" type="presParOf" srcId="{AB406B30-1B82-4558-9C3B-40C261794730}" destId="{F9FEE192-DA03-400F-9739-2DBC2FD8B282}" srcOrd="0" destOrd="0" presId="urn:microsoft.com/office/officeart/2008/layout/LinedList"/>
    <dgm:cxn modelId="{1FA3A727-052C-42EC-90E1-899453C69B84}" type="presParOf" srcId="{AB406B30-1B82-4558-9C3B-40C261794730}" destId="{1190065C-DB88-4DFD-A809-9A7A961E11E4}" srcOrd="1" destOrd="0" presId="urn:microsoft.com/office/officeart/2008/layout/LinedList"/>
    <dgm:cxn modelId="{00797FBF-EAED-4DFE-BC20-EE277C38702B}" type="presParOf" srcId="{1190065C-DB88-4DFD-A809-9A7A961E11E4}" destId="{EC829E5D-9CF0-4813-8B77-CC32A485644A}" srcOrd="0" destOrd="0" presId="urn:microsoft.com/office/officeart/2008/layout/LinedList"/>
    <dgm:cxn modelId="{01F93E30-2E1B-4D10-8399-75CA57DE4FF7}" type="presParOf" srcId="{1190065C-DB88-4DFD-A809-9A7A961E11E4}" destId="{601768B3-8D49-43D5-A7E9-B3D886FE5F14}" srcOrd="1" destOrd="0" presId="urn:microsoft.com/office/officeart/2008/layout/LinedList"/>
    <dgm:cxn modelId="{0D106722-7D6D-4FF8-8DB2-84CA5B9003BC}" type="presParOf" srcId="{AB406B30-1B82-4558-9C3B-40C261794730}" destId="{06EB07EC-B883-44F1-AB74-31ED4EF78928}" srcOrd="2" destOrd="0" presId="urn:microsoft.com/office/officeart/2008/layout/LinedList"/>
    <dgm:cxn modelId="{B29CE3CE-56B1-4A88-AEF1-61A5F4A89C92}" type="presParOf" srcId="{AB406B30-1B82-4558-9C3B-40C261794730}" destId="{623655A9-1BC4-4B57-B0DD-CF43495974FB}" srcOrd="3" destOrd="0" presId="urn:microsoft.com/office/officeart/2008/layout/LinedList"/>
    <dgm:cxn modelId="{EE264270-ABFD-471D-B68F-A2DA639B8A27}" type="presParOf" srcId="{623655A9-1BC4-4B57-B0DD-CF43495974FB}" destId="{2BD1FE84-EBFE-4ABA-A48F-5F25F3AA878F}" srcOrd="0" destOrd="0" presId="urn:microsoft.com/office/officeart/2008/layout/LinedList"/>
    <dgm:cxn modelId="{74ABF5F8-5E56-4926-89C7-9B885FD1D045}" type="presParOf" srcId="{623655A9-1BC4-4B57-B0DD-CF43495974FB}" destId="{7C872C8A-5AA4-45D7-BA7B-66D22D0D2A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2FA70A-278B-471F-86FD-92C05FACEF6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572D314-6983-4DF9-B9A3-8D2CD34DA70F}">
      <dgm:prSet/>
      <dgm:spPr/>
      <dgm:t>
        <a:bodyPr/>
        <a:lstStyle/>
        <a:p>
          <a:r>
            <a:rPr lang="lv-LV" dirty="0">
              <a:hlinkClick xmlns:r="http://schemas.openxmlformats.org/officeDocument/2006/relationships" r:id="rId1"/>
            </a:rPr>
            <a:t>Europass</a:t>
          </a:r>
          <a:r>
            <a:rPr lang="lv-LV" dirty="0"/>
            <a:t> CV builder</a:t>
          </a:r>
          <a:endParaRPr lang="en-US" dirty="0"/>
        </a:p>
      </dgm:t>
    </dgm:pt>
    <dgm:pt modelId="{56855F5B-759A-47FA-9152-E12FDEA83ABB}" type="parTrans" cxnId="{AE34A326-F59B-40DE-80BE-13886DFA97FC}">
      <dgm:prSet/>
      <dgm:spPr/>
      <dgm:t>
        <a:bodyPr/>
        <a:lstStyle/>
        <a:p>
          <a:endParaRPr lang="en-US"/>
        </a:p>
      </dgm:t>
    </dgm:pt>
    <dgm:pt modelId="{52D58E2B-C708-4045-AE86-8DAB7DCB8284}" type="sibTrans" cxnId="{AE34A326-F59B-40DE-80BE-13886DFA97FC}">
      <dgm:prSet/>
      <dgm:spPr/>
      <dgm:t>
        <a:bodyPr/>
        <a:lstStyle/>
        <a:p>
          <a:endParaRPr lang="en-US"/>
        </a:p>
      </dgm:t>
    </dgm:pt>
    <dgm:pt modelId="{B30A8343-9F1A-435D-8C3F-C30C0306CFE2}">
      <dgm:prSet/>
      <dgm:spPr/>
      <dgm:t>
        <a:bodyPr/>
        <a:lstStyle/>
        <a:p>
          <a:pPr rtl="0"/>
          <a:r>
            <a:rPr lang="lv-LV" dirty="0"/>
            <a:t>Other CV builder </a:t>
          </a:r>
          <a:r>
            <a:rPr lang="lv-LV" dirty="0" err="1"/>
            <a:t>online</a:t>
          </a:r>
          <a:r>
            <a:rPr lang="lv-LV" dirty="0"/>
            <a:t> (</a:t>
          </a:r>
          <a:r>
            <a:rPr lang="lv-LV" dirty="0" err="1"/>
            <a:t>jobseeker</a:t>
          </a:r>
          <a:r>
            <a:rPr lang="lv-LV" dirty="0"/>
            <a:t>, </a:t>
          </a:r>
          <a:r>
            <a:rPr lang="lv-LV" dirty="0" err="1"/>
            <a:t>zety</a:t>
          </a:r>
          <a:r>
            <a:rPr lang="lv-LV" dirty="0"/>
            <a:t>,</a:t>
          </a:r>
          <a:r>
            <a:rPr lang="lv-LV" dirty="0">
              <a:latin typeface="Corbel" panose="020B0503020204020204"/>
            </a:rPr>
            <a:t> </a:t>
          </a:r>
          <a:r>
            <a:rPr lang="lv-LV" dirty="0">
              <a:latin typeface="Corbel" panose="020B0503020204020204"/>
              <a:hlinkClick xmlns:r="http://schemas.openxmlformats.org/officeDocument/2006/relationships" r:id="rId2"/>
            </a:rPr>
            <a:t>altresume</a:t>
          </a:r>
          <a:r>
            <a:rPr lang="lv-LV" dirty="0">
              <a:latin typeface="Corbel" panose="020B0503020204020204"/>
            </a:rPr>
            <a:t>, </a:t>
          </a:r>
          <a:r>
            <a:rPr lang="lv-LV" dirty="0" err="1"/>
            <a:t>etc</a:t>
          </a:r>
          <a:r>
            <a:rPr lang="lv-LV" dirty="0"/>
            <a:t>.)</a:t>
          </a:r>
          <a:endParaRPr lang="en-US" dirty="0"/>
        </a:p>
      </dgm:t>
    </dgm:pt>
    <dgm:pt modelId="{0E846FE8-4B9B-4D1C-8103-FECC6DAD2AE8}" type="parTrans" cxnId="{82C2C21A-5A5E-42BF-917E-48C6CEB612D2}">
      <dgm:prSet/>
      <dgm:spPr/>
      <dgm:t>
        <a:bodyPr/>
        <a:lstStyle/>
        <a:p>
          <a:endParaRPr lang="en-US"/>
        </a:p>
      </dgm:t>
    </dgm:pt>
    <dgm:pt modelId="{BF7818AA-B0B6-4B50-A689-AA98F7F422BE}" type="sibTrans" cxnId="{82C2C21A-5A5E-42BF-917E-48C6CEB612D2}">
      <dgm:prSet/>
      <dgm:spPr/>
      <dgm:t>
        <a:bodyPr/>
        <a:lstStyle/>
        <a:p>
          <a:endParaRPr lang="en-US"/>
        </a:p>
      </dgm:t>
    </dgm:pt>
    <dgm:pt modelId="{FAF6C538-70AF-4666-A593-20E460523E8A}">
      <dgm:prSet/>
      <dgm:spPr/>
      <dgm:t>
        <a:bodyPr/>
        <a:lstStyle/>
        <a:p>
          <a:r>
            <a:rPr lang="lv-LV" dirty="0"/>
            <a:t>Microsoft Word </a:t>
          </a:r>
          <a:r>
            <a:rPr lang="lv-LV" dirty="0" err="1"/>
            <a:t>or</a:t>
          </a:r>
          <a:r>
            <a:rPr lang="lv-LV" dirty="0"/>
            <a:t> </a:t>
          </a:r>
          <a:r>
            <a:rPr lang="lv-LV" dirty="0" err="1"/>
            <a:t>Pages</a:t>
          </a:r>
          <a:r>
            <a:rPr lang="lv-LV" dirty="0"/>
            <a:t> (</a:t>
          </a:r>
          <a:r>
            <a:rPr lang="lv-LV" dirty="0" err="1"/>
            <a:t>for</a:t>
          </a:r>
          <a:r>
            <a:rPr lang="lv-LV" dirty="0"/>
            <a:t> </a:t>
          </a:r>
          <a:r>
            <a:rPr lang="lv-LV" dirty="0" err="1"/>
            <a:t>plain</a:t>
          </a:r>
          <a:r>
            <a:rPr lang="lv-LV" dirty="0"/>
            <a:t> </a:t>
          </a:r>
          <a:r>
            <a:rPr lang="lv-LV" dirty="0" err="1"/>
            <a:t>document</a:t>
          </a:r>
          <a:r>
            <a:rPr lang="lv-LV" dirty="0"/>
            <a:t> )</a:t>
          </a:r>
          <a:endParaRPr lang="en-US" dirty="0"/>
        </a:p>
      </dgm:t>
    </dgm:pt>
    <dgm:pt modelId="{0686ACBF-6CE8-48AD-B328-7E1A1BC39E6E}" type="parTrans" cxnId="{B1C22D8C-E8F0-4C6D-851F-246D6873A5A1}">
      <dgm:prSet/>
      <dgm:spPr/>
      <dgm:t>
        <a:bodyPr/>
        <a:lstStyle/>
        <a:p>
          <a:endParaRPr lang="en-US"/>
        </a:p>
      </dgm:t>
    </dgm:pt>
    <dgm:pt modelId="{3AC111FF-755C-4B2E-9B5A-2A8350496F1B}" type="sibTrans" cxnId="{B1C22D8C-E8F0-4C6D-851F-246D6873A5A1}">
      <dgm:prSet/>
      <dgm:spPr/>
      <dgm:t>
        <a:bodyPr/>
        <a:lstStyle/>
        <a:p>
          <a:endParaRPr lang="en-US"/>
        </a:p>
      </dgm:t>
    </dgm:pt>
    <dgm:pt modelId="{B4E1F632-85A4-41FA-BE89-95762BDBF3E3}">
      <dgm:prSet/>
      <dgm:spPr/>
      <dgm:t>
        <a:bodyPr/>
        <a:lstStyle/>
        <a:p>
          <a:r>
            <a:rPr lang="lv-LV" dirty="0" err="1"/>
            <a:t>Any</a:t>
          </a:r>
          <a:r>
            <a:rPr lang="lv-LV" dirty="0"/>
            <a:t> </a:t>
          </a:r>
          <a:r>
            <a:rPr lang="lv-LV" dirty="0" err="1"/>
            <a:t>other</a:t>
          </a:r>
          <a:r>
            <a:rPr lang="lv-LV" dirty="0"/>
            <a:t> </a:t>
          </a:r>
          <a:r>
            <a:rPr lang="lv-LV" dirty="0" err="1"/>
            <a:t>applications</a:t>
          </a:r>
          <a:r>
            <a:rPr lang="lv-LV" dirty="0"/>
            <a:t>, </a:t>
          </a:r>
          <a:r>
            <a:rPr lang="lv-LV" dirty="0" err="1"/>
            <a:t>you</a:t>
          </a:r>
          <a:r>
            <a:rPr lang="lv-LV" dirty="0"/>
            <a:t> </a:t>
          </a:r>
          <a:r>
            <a:rPr lang="lv-LV" dirty="0" err="1"/>
            <a:t>like</a:t>
          </a:r>
          <a:r>
            <a:rPr lang="lv-LV" dirty="0"/>
            <a:t> :-)</a:t>
          </a:r>
          <a:endParaRPr lang="en-US" dirty="0"/>
        </a:p>
      </dgm:t>
    </dgm:pt>
    <dgm:pt modelId="{0034683C-1E67-4E1A-ACAA-8FCB9F761A2E}" type="parTrans" cxnId="{743B401D-9D0B-441F-83CF-71EDFE511760}">
      <dgm:prSet/>
      <dgm:spPr/>
      <dgm:t>
        <a:bodyPr/>
        <a:lstStyle/>
        <a:p>
          <a:endParaRPr lang="en-US"/>
        </a:p>
      </dgm:t>
    </dgm:pt>
    <dgm:pt modelId="{A929A223-849B-481B-BAE3-8B86DC0D7D3B}" type="sibTrans" cxnId="{743B401D-9D0B-441F-83CF-71EDFE511760}">
      <dgm:prSet/>
      <dgm:spPr/>
      <dgm:t>
        <a:bodyPr/>
        <a:lstStyle/>
        <a:p>
          <a:endParaRPr lang="en-US"/>
        </a:p>
      </dgm:t>
    </dgm:pt>
    <dgm:pt modelId="{BE9BDDBE-39C7-4E30-B863-7F61AD95889A}" type="pres">
      <dgm:prSet presAssocID="{392FA70A-278B-471F-86FD-92C05FACEF6A}" presName="vert0" presStyleCnt="0">
        <dgm:presLayoutVars>
          <dgm:dir/>
          <dgm:animOne val="branch"/>
          <dgm:animLvl val="lvl"/>
        </dgm:presLayoutVars>
      </dgm:prSet>
      <dgm:spPr/>
    </dgm:pt>
    <dgm:pt modelId="{06650D6D-6BA7-4668-9262-6827237DFF2A}" type="pres">
      <dgm:prSet presAssocID="{C572D314-6983-4DF9-B9A3-8D2CD34DA70F}" presName="thickLine" presStyleLbl="alignNode1" presStyleIdx="0" presStyleCnt="4"/>
      <dgm:spPr/>
    </dgm:pt>
    <dgm:pt modelId="{F74D5998-15B7-47C1-832F-E1F6FC3006A9}" type="pres">
      <dgm:prSet presAssocID="{C572D314-6983-4DF9-B9A3-8D2CD34DA70F}" presName="horz1" presStyleCnt="0"/>
      <dgm:spPr/>
    </dgm:pt>
    <dgm:pt modelId="{4B66494C-02A5-4FF1-B658-30E1CD6E156C}" type="pres">
      <dgm:prSet presAssocID="{C572D314-6983-4DF9-B9A3-8D2CD34DA70F}" presName="tx1" presStyleLbl="revTx" presStyleIdx="0" presStyleCnt="4"/>
      <dgm:spPr/>
    </dgm:pt>
    <dgm:pt modelId="{7FC611F8-F640-4D7E-9B3C-1CEEE2877C16}" type="pres">
      <dgm:prSet presAssocID="{C572D314-6983-4DF9-B9A3-8D2CD34DA70F}" presName="vert1" presStyleCnt="0"/>
      <dgm:spPr/>
    </dgm:pt>
    <dgm:pt modelId="{1EB0AA86-67A7-419F-9F4F-4372C46CF123}" type="pres">
      <dgm:prSet presAssocID="{B30A8343-9F1A-435D-8C3F-C30C0306CFE2}" presName="thickLine" presStyleLbl="alignNode1" presStyleIdx="1" presStyleCnt="4"/>
      <dgm:spPr/>
    </dgm:pt>
    <dgm:pt modelId="{41BD9047-F090-458B-881D-8E6C29C2C52E}" type="pres">
      <dgm:prSet presAssocID="{B30A8343-9F1A-435D-8C3F-C30C0306CFE2}" presName="horz1" presStyleCnt="0"/>
      <dgm:spPr/>
    </dgm:pt>
    <dgm:pt modelId="{2107574D-EE67-4139-B0F9-2B0C0A8DD081}" type="pres">
      <dgm:prSet presAssocID="{B30A8343-9F1A-435D-8C3F-C30C0306CFE2}" presName="tx1" presStyleLbl="revTx" presStyleIdx="1" presStyleCnt="4"/>
      <dgm:spPr/>
    </dgm:pt>
    <dgm:pt modelId="{197CC3CF-9DE4-4C3A-A229-448A1B9818AD}" type="pres">
      <dgm:prSet presAssocID="{B30A8343-9F1A-435D-8C3F-C30C0306CFE2}" presName="vert1" presStyleCnt="0"/>
      <dgm:spPr/>
    </dgm:pt>
    <dgm:pt modelId="{D3A4A91C-9F89-4434-BEC9-698AD7032A8E}" type="pres">
      <dgm:prSet presAssocID="{FAF6C538-70AF-4666-A593-20E460523E8A}" presName="thickLine" presStyleLbl="alignNode1" presStyleIdx="2" presStyleCnt="4"/>
      <dgm:spPr/>
    </dgm:pt>
    <dgm:pt modelId="{CE8D68BC-1985-4507-B783-4A01E1EDE08D}" type="pres">
      <dgm:prSet presAssocID="{FAF6C538-70AF-4666-A593-20E460523E8A}" presName="horz1" presStyleCnt="0"/>
      <dgm:spPr/>
    </dgm:pt>
    <dgm:pt modelId="{56D60BF7-D421-4D62-BA82-6321E4EC73A3}" type="pres">
      <dgm:prSet presAssocID="{FAF6C538-70AF-4666-A593-20E460523E8A}" presName="tx1" presStyleLbl="revTx" presStyleIdx="2" presStyleCnt="4"/>
      <dgm:spPr/>
    </dgm:pt>
    <dgm:pt modelId="{D865C25D-F411-4F9D-BD67-8CEA1B19630A}" type="pres">
      <dgm:prSet presAssocID="{FAF6C538-70AF-4666-A593-20E460523E8A}" presName="vert1" presStyleCnt="0"/>
      <dgm:spPr/>
    </dgm:pt>
    <dgm:pt modelId="{E58336E5-08C1-4FFA-96C6-6D21A509099C}" type="pres">
      <dgm:prSet presAssocID="{B4E1F632-85A4-41FA-BE89-95762BDBF3E3}" presName="thickLine" presStyleLbl="alignNode1" presStyleIdx="3" presStyleCnt="4"/>
      <dgm:spPr/>
    </dgm:pt>
    <dgm:pt modelId="{B4E9FBD8-3DB1-4057-9C59-19FCB13C0074}" type="pres">
      <dgm:prSet presAssocID="{B4E1F632-85A4-41FA-BE89-95762BDBF3E3}" presName="horz1" presStyleCnt="0"/>
      <dgm:spPr/>
    </dgm:pt>
    <dgm:pt modelId="{EBC1ACA6-F55E-4583-BC1D-56316C0B8637}" type="pres">
      <dgm:prSet presAssocID="{B4E1F632-85A4-41FA-BE89-95762BDBF3E3}" presName="tx1" presStyleLbl="revTx" presStyleIdx="3" presStyleCnt="4"/>
      <dgm:spPr/>
    </dgm:pt>
    <dgm:pt modelId="{0C85284A-48D5-428E-B759-E0B93EACAAEE}" type="pres">
      <dgm:prSet presAssocID="{B4E1F632-85A4-41FA-BE89-95762BDBF3E3}" presName="vert1" presStyleCnt="0"/>
      <dgm:spPr/>
    </dgm:pt>
  </dgm:ptLst>
  <dgm:cxnLst>
    <dgm:cxn modelId="{78677D17-E014-47A3-A1C3-E7B330BA078C}" type="presOf" srcId="{C572D314-6983-4DF9-B9A3-8D2CD34DA70F}" destId="{4B66494C-02A5-4FF1-B658-30E1CD6E156C}" srcOrd="0" destOrd="0" presId="urn:microsoft.com/office/officeart/2008/layout/LinedList"/>
    <dgm:cxn modelId="{82C2C21A-5A5E-42BF-917E-48C6CEB612D2}" srcId="{392FA70A-278B-471F-86FD-92C05FACEF6A}" destId="{B30A8343-9F1A-435D-8C3F-C30C0306CFE2}" srcOrd="1" destOrd="0" parTransId="{0E846FE8-4B9B-4D1C-8103-FECC6DAD2AE8}" sibTransId="{BF7818AA-B0B6-4B50-A689-AA98F7F422BE}"/>
    <dgm:cxn modelId="{743B401D-9D0B-441F-83CF-71EDFE511760}" srcId="{392FA70A-278B-471F-86FD-92C05FACEF6A}" destId="{B4E1F632-85A4-41FA-BE89-95762BDBF3E3}" srcOrd="3" destOrd="0" parTransId="{0034683C-1E67-4E1A-ACAA-8FCB9F761A2E}" sibTransId="{A929A223-849B-481B-BAE3-8B86DC0D7D3B}"/>
    <dgm:cxn modelId="{AE34A326-F59B-40DE-80BE-13886DFA97FC}" srcId="{392FA70A-278B-471F-86FD-92C05FACEF6A}" destId="{C572D314-6983-4DF9-B9A3-8D2CD34DA70F}" srcOrd="0" destOrd="0" parTransId="{56855F5B-759A-47FA-9152-E12FDEA83ABB}" sibTransId="{52D58E2B-C708-4045-AE86-8DAB7DCB8284}"/>
    <dgm:cxn modelId="{1499882A-13B3-480E-B65B-B4271B029C73}" type="presOf" srcId="{FAF6C538-70AF-4666-A593-20E460523E8A}" destId="{56D60BF7-D421-4D62-BA82-6321E4EC73A3}" srcOrd="0" destOrd="0" presId="urn:microsoft.com/office/officeart/2008/layout/LinedList"/>
    <dgm:cxn modelId="{D0872845-70AE-412E-89B7-D91CE4179CCC}" type="presOf" srcId="{392FA70A-278B-471F-86FD-92C05FACEF6A}" destId="{BE9BDDBE-39C7-4E30-B863-7F61AD95889A}" srcOrd="0" destOrd="0" presId="urn:microsoft.com/office/officeart/2008/layout/LinedList"/>
    <dgm:cxn modelId="{B1C22D8C-E8F0-4C6D-851F-246D6873A5A1}" srcId="{392FA70A-278B-471F-86FD-92C05FACEF6A}" destId="{FAF6C538-70AF-4666-A593-20E460523E8A}" srcOrd="2" destOrd="0" parTransId="{0686ACBF-6CE8-48AD-B328-7E1A1BC39E6E}" sibTransId="{3AC111FF-755C-4B2E-9B5A-2A8350496F1B}"/>
    <dgm:cxn modelId="{062821A2-B25D-4D51-A073-8F4B5DEBAD8C}" type="presOf" srcId="{B4E1F632-85A4-41FA-BE89-95762BDBF3E3}" destId="{EBC1ACA6-F55E-4583-BC1D-56316C0B8637}" srcOrd="0" destOrd="0" presId="urn:microsoft.com/office/officeart/2008/layout/LinedList"/>
    <dgm:cxn modelId="{113935ED-231D-4D1C-8135-D51C4D0E9FEA}" type="presOf" srcId="{B30A8343-9F1A-435D-8C3F-C30C0306CFE2}" destId="{2107574D-EE67-4139-B0F9-2B0C0A8DD081}" srcOrd="0" destOrd="0" presId="urn:microsoft.com/office/officeart/2008/layout/LinedList"/>
    <dgm:cxn modelId="{DC3D7BCC-3E7A-442A-BD98-6CF0EF5CCD5D}" type="presParOf" srcId="{BE9BDDBE-39C7-4E30-B863-7F61AD95889A}" destId="{06650D6D-6BA7-4668-9262-6827237DFF2A}" srcOrd="0" destOrd="0" presId="urn:microsoft.com/office/officeart/2008/layout/LinedList"/>
    <dgm:cxn modelId="{2D843718-9A77-4BAA-A913-DA2B5B8FB25C}" type="presParOf" srcId="{BE9BDDBE-39C7-4E30-B863-7F61AD95889A}" destId="{F74D5998-15B7-47C1-832F-E1F6FC3006A9}" srcOrd="1" destOrd="0" presId="urn:microsoft.com/office/officeart/2008/layout/LinedList"/>
    <dgm:cxn modelId="{23989275-817B-4BB0-A2A7-4DBE6E8B87B3}" type="presParOf" srcId="{F74D5998-15B7-47C1-832F-E1F6FC3006A9}" destId="{4B66494C-02A5-4FF1-B658-30E1CD6E156C}" srcOrd="0" destOrd="0" presId="urn:microsoft.com/office/officeart/2008/layout/LinedList"/>
    <dgm:cxn modelId="{5042B8EA-C1BD-494A-935F-FEDEF9CE01AA}" type="presParOf" srcId="{F74D5998-15B7-47C1-832F-E1F6FC3006A9}" destId="{7FC611F8-F640-4D7E-9B3C-1CEEE2877C16}" srcOrd="1" destOrd="0" presId="urn:microsoft.com/office/officeart/2008/layout/LinedList"/>
    <dgm:cxn modelId="{90B54CB4-25FA-46BD-800F-ADF7051EEC61}" type="presParOf" srcId="{BE9BDDBE-39C7-4E30-B863-7F61AD95889A}" destId="{1EB0AA86-67A7-419F-9F4F-4372C46CF123}" srcOrd="2" destOrd="0" presId="urn:microsoft.com/office/officeart/2008/layout/LinedList"/>
    <dgm:cxn modelId="{95DC609C-F72F-4A87-8A6A-B48721E609A1}" type="presParOf" srcId="{BE9BDDBE-39C7-4E30-B863-7F61AD95889A}" destId="{41BD9047-F090-458B-881D-8E6C29C2C52E}" srcOrd="3" destOrd="0" presId="urn:microsoft.com/office/officeart/2008/layout/LinedList"/>
    <dgm:cxn modelId="{59BF00C0-93E7-4848-899C-1BFEE908DE3D}" type="presParOf" srcId="{41BD9047-F090-458B-881D-8E6C29C2C52E}" destId="{2107574D-EE67-4139-B0F9-2B0C0A8DD081}" srcOrd="0" destOrd="0" presId="urn:microsoft.com/office/officeart/2008/layout/LinedList"/>
    <dgm:cxn modelId="{32EAEF9A-C168-48CA-86A1-AEE40B5BDB19}" type="presParOf" srcId="{41BD9047-F090-458B-881D-8E6C29C2C52E}" destId="{197CC3CF-9DE4-4C3A-A229-448A1B9818AD}" srcOrd="1" destOrd="0" presId="urn:microsoft.com/office/officeart/2008/layout/LinedList"/>
    <dgm:cxn modelId="{826472BD-846D-4AF0-B966-E328D7EDF110}" type="presParOf" srcId="{BE9BDDBE-39C7-4E30-B863-7F61AD95889A}" destId="{D3A4A91C-9F89-4434-BEC9-698AD7032A8E}" srcOrd="4" destOrd="0" presId="urn:microsoft.com/office/officeart/2008/layout/LinedList"/>
    <dgm:cxn modelId="{B8DCBD41-115F-407B-B4CF-0DD8E892BD2A}" type="presParOf" srcId="{BE9BDDBE-39C7-4E30-B863-7F61AD95889A}" destId="{CE8D68BC-1985-4507-B783-4A01E1EDE08D}" srcOrd="5" destOrd="0" presId="urn:microsoft.com/office/officeart/2008/layout/LinedList"/>
    <dgm:cxn modelId="{DB5853F5-3D30-4DE9-8687-914690A7D8C2}" type="presParOf" srcId="{CE8D68BC-1985-4507-B783-4A01E1EDE08D}" destId="{56D60BF7-D421-4D62-BA82-6321E4EC73A3}" srcOrd="0" destOrd="0" presId="urn:microsoft.com/office/officeart/2008/layout/LinedList"/>
    <dgm:cxn modelId="{BB926E47-D00A-4208-A646-E5047EC13EE3}" type="presParOf" srcId="{CE8D68BC-1985-4507-B783-4A01E1EDE08D}" destId="{D865C25D-F411-4F9D-BD67-8CEA1B19630A}" srcOrd="1" destOrd="0" presId="urn:microsoft.com/office/officeart/2008/layout/LinedList"/>
    <dgm:cxn modelId="{E4F9AD91-6232-447F-BF26-C65C551383A4}" type="presParOf" srcId="{BE9BDDBE-39C7-4E30-B863-7F61AD95889A}" destId="{E58336E5-08C1-4FFA-96C6-6D21A509099C}" srcOrd="6" destOrd="0" presId="urn:microsoft.com/office/officeart/2008/layout/LinedList"/>
    <dgm:cxn modelId="{09E0261B-52DB-4D2B-ACAC-8A282131F594}" type="presParOf" srcId="{BE9BDDBE-39C7-4E30-B863-7F61AD95889A}" destId="{B4E9FBD8-3DB1-4057-9C59-19FCB13C0074}" srcOrd="7" destOrd="0" presId="urn:microsoft.com/office/officeart/2008/layout/LinedList"/>
    <dgm:cxn modelId="{E9669A48-4A05-4C90-8EA9-F7A0DA390605}" type="presParOf" srcId="{B4E9FBD8-3DB1-4057-9C59-19FCB13C0074}" destId="{EBC1ACA6-F55E-4583-BC1D-56316C0B8637}" srcOrd="0" destOrd="0" presId="urn:microsoft.com/office/officeart/2008/layout/LinedList"/>
    <dgm:cxn modelId="{876587EA-AB89-4AFC-9760-016C7499C676}" type="presParOf" srcId="{B4E9FBD8-3DB1-4057-9C59-19FCB13C0074}" destId="{0C85284A-48D5-428E-B759-E0B93EACAAE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EB6FBE-7820-40EC-942C-624EEC14DE3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11475AF-868F-4645-9AEB-10E961CB7D98}">
      <dgm:prSet/>
      <dgm:spPr/>
      <dgm:t>
        <a:bodyPr/>
        <a:lstStyle/>
        <a:p>
          <a:r>
            <a:rPr lang="lv-LV"/>
            <a:t>Easy to create your CV online</a:t>
          </a:r>
          <a:endParaRPr lang="en-US"/>
        </a:p>
      </dgm:t>
    </dgm:pt>
    <dgm:pt modelId="{5480A3CD-5E06-4CF6-8109-79FC7B11215A}" type="parTrans" cxnId="{7BA81F16-D9C6-4FAA-89BC-11A245D622C1}">
      <dgm:prSet/>
      <dgm:spPr/>
      <dgm:t>
        <a:bodyPr/>
        <a:lstStyle/>
        <a:p>
          <a:endParaRPr lang="en-US"/>
        </a:p>
      </dgm:t>
    </dgm:pt>
    <dgm:pt modelId="{70ACE521-1920-4347-8773-D33355255B1E}" type="sibTrans" cxnId="{7BA81F16-D9C6-4FAA-89BC-11A245D622C1}">
      <dgm:prSet/>
      <dgm:spPr/>
      <dgm:t>
        <a:bodyPr/>
        <a:lstStyle/>
        <a:p>
          <a:endParaRPr lang="en-US"/>
        </a:p>
      </dgm:t>
    </dgm:pt>
    <dgm:pt modelId="{3737A5F3-8142-4023-B550-042AA2CAEC89}">
      <dgm:prSet/>
      <dgm:spPr/>
      <dgm:t>
        <a:bodyPr/>
        <a:lstStyle/>
        <a:p>
          <a:r>
            <a:rPr lang="lv-LV"/>
            <a:t>It is one of the best-known CV formats ir Europe</a:t>
          </a:r>
          <a:endParaRPr lang="en-US"/>
        </a:p>
      </dgm:t>
    </dgm:pt>
    <dgm:pt modelId="{34788ABE-7F68-4ADF-8470-563365143517}" type="parTrans" cxnId="{91530AC6-BA34-47D3-ABA7-4783B40A24AC}">
      <dgm:prSet/>
      <dgm:spPr/>
      <dgm:t>
        <a:bodyPr/>
        <a:lstStyle/>
        <a:p>
          <a:endParaRPr lang="en-US"/>
        </a:p>
      </dgm:t>
    </dgm:pt>
    <dgm:pt modelId="{7CFC7EB9-30FE-43DA-AC12-5E463ED89F2B}" type="sibTrans" cxnId="{91530AC6-BA34-47D3-ABA7-4783B40A24AC}">
      <dgm:prSet/>
      <dgm:spPr/>
      <dgm:t>
        <a:bodyPr/>
        <a:lstStyle/>
        <a:p>
          <a:endParaRPr lang="en-US"/>
        </a:p>
      </dgm:t>
    </dgm:pt>
    <dgm:pt modelId="{D276E744-8C95-40AB-9929-7600A436481D}">
      <dgm:prSet/>
      <dgm:spPr/>
      <dgm:t>
        <a:bodyPr/>
        <a:lstStyle/>
        <a:p>
          <a:r>
            <a:rPr lang="lv-LV"/>
            <a:t>Easy to use</a:t>
          </a:r>
          <a:endParaRPr lang="en-US"/>
        </a:p>
      </dgm:t>
    </dgm:pt>
    <dgm:pt modelId="{D1AAC80E-A3D3-4FEE-8790-124EC2525316}" type="parTrans" cxnId="{374DE8FE-4170-48A1-91AA-D7CA790853AD}">
      <dgm:prSet/>
      <dgm:spPr/>
      <dgm:t>
        <a:bodyPr/>
        <a:lstStyle/>
        <a:p>
          <a:endParaRPr lang="en-US"/>
        </a:p>
      </dgm:t>
    </dgm:pt>
    <dgm:pt modelId="{4074AC7A-FD68-4526-9692-2DF6102F5389}" type="sibTrans" cxnId="{374DE8FE-4170-48A1-91AA-D7CA790853AD}">
      <dgm:prSet/>
      <dgm:spPr/>
      <dgm:t>
        <a:bodyPr/>
        <a:lstStyle/>
        <a:p>
          <a:endParaRPr lang="en-US"/>
        </a:p>
      </dgm:t>
    </dgm:pt>
    <dgm:pt modelId="{8FE6702A-9A2E-4DEA-8BF9-9E92936A80EA}">
      <dgm:prSet/>
      <dgm:spPr/>
      <dgm:t>
        <a:bodyPr/>
        <a:lstStyle/>
        <a:p>
          <a:r>
            <a:rPr lang="lv-LV"/>
            <a:t>Contains instructions how to make a good CV</a:t>
          </a:r>
          <a:endParaRPr lang="en-US"/>
        </a:p>
      </dgm:t>
    </dgm:pt>
    <dgm:pt modelId="{5C4A3313-7EF2-48E0-A36E-B2F69A7122CE}" type="parTrans" cxnId="{47A32723-219F-4265-AEF5-3124AB3ECFF9}">
      <dgm:prSet/>
      <dgm:spPr/>
      <dgm:t>
        <a:bodyPr/>
        <a:lstStyle/>
        <a:p>
          <a:endParaRPr lang="en-US"/>
        </a:p>
      </dgm:t>
    </dgm:pt>
    <dgm:pt modelId="{883EC70C-DB51-4279-9251-1AF0E11CFD52}" type="sibTrans" cxnId="{47A32723-219F-4265-AEF5-3124AB3ECFF9}">
      <dgm:prSet/>
      <dgm:spPr/>
      <dgm:t>
        <a:bodyPr/>
        <a:lstStyle/>
        <a:p>
          <a:endParaRPr lang="en-US"/>
        </a:p>
      </dgm:t>
    </dgm:pt>
    <dgm:pt modelId="{6FAEC264-BB62-49DC-8458-9AF6D131705E}">
      <dgm:prSet/>
      <dgm:spPr/>
      <dgm:t>
        <a:bodyPr/>
        <a:lstStyle/>
        <a:p>
          <a:r>
            <a:rPr lang="lv-LV"/>
            <a:t>You will be asked to create an Europass profile</a:t>
          </a:r>
          <a:endParaRPr lang="en-US"/>
        </a:p>
      </dgm:t>
    </dgm:pt>
    <dgm:pt modelId="{78828C7B-9A06-47D3-A34D-77B1FDC6C44B}" type="parTrans" cxnId="{7E473CD5-E07C-4B55-824E-70BA1F518B4F}">
      <dgm:prSet/>
      <dgm:spPr/>
      <dgm:t>
        <a:bodyPr/>
        <a:lstStyle/>
        <a:p>
          <a:endParaRPr lang="en-US"/>
        </a:p>
      </dgm:t>
    </dgm:pt>
    <dgm:pt modelId="{B7422665-1C68-440D-B99B-9EBE64BA8D94}" type="sibTrans" cxnId="{7E473CD5-E07C-4B55-824E-70BA1F518B4F}">
      <dgm:prSet/>
      <dgm:spPr/>
      <dgm:t>
        <a:bodyPr/>
        <a:lstStyle/>
        <a:p>
          <a:endParaRPr lang="en-US"/>
        </a:p>
      </dgm:t>
    </dgm:pt>
    <dgm:pt modelId="{8B24C326-6206-495B-A443-5AC667910D69}" type="pres">
      <dgm:prSet presAssocID="{D1EB6FBE-7820-40EC-942C-624EEC14DE32}" presName="vert0" presStyleCnt="0">
        <dgm:presLayoutVars>
          <dgm:dir/>
          <dgm:animOne val="branch"/>
          <dgm:animLvl val="lvl"/>
        </dgm:presLayoutVars>
      </dgm:prSet>
      <dgm:spPr/>
    </dgm:pt>
    <dgm:pt modelId="{57E28239-2A10-49C7-9693-585D1CE0C06B}" type="pres">
      <dgm:prSet presAssocID="{511475AF-868F-4645-9AEB-10E961CB7D98}" presName="thickLine" presStyleLbl="alignNode1" presStyleIdx="0" presStyleCnt="5"/>
      <dgm:spPr/>
    </dgm:pt>
    <dgm:pt modelId="{D9A106E0-BFC1-4BB1-BB70-4D992EBD5EBC}" type="pres">
      <dgm:prSet presAssocID="{511475AF-868F-4645-9AEB-10E961CB7D98}" presName="horz1" presStyleCnt="0"/>
      <dgm:spPr/>
    </dgm:pt>
    <dgm:pt modelId="{D58B5645-4EAC-435A-9278-4578C30C834B}" type="pres">
      <dgm:prSet presAssocID="{511475AF-868F-4645-9AEB-10E961CB7D98}" presName="tx1" presStyleLbl="revTx" presStyleIdx="0" presStyleCnt="5"/>
      <dgm:spPr/>
    </dgm:pt>
    <dgm:pt modelId="{D086A264-1379-4D25-911F-204229316B20}" type="pres">
      <dgm:prSet presAssocID="{511475AF-868F-4645-9AEB-10E961CB7D98}" presName="vert1" presStyleCnt="0"/>
      <dgm:spPr/>
    </dgm:pt>
    <dgm:pt modelId="{501E0934-FFBA-4F42-B298-8BD2CBCE6B02}" type="pres">
      <dgm:prSet presAssocID="{3737A5F3-8142-4023-B550-042AA2CAEC89}" presName="thickLine" presStyleLbl="alignNode1" presStyleIdx="1" presStyleCnt="5"/>
      <dgm:spPr/>
    </dgm:pt>
    <dgm:pt modelId="{968E14A4-88B4-4592-8AD5-BE0534C306C5}" type="pres">
      <dgm:prSet presAssocID="{3737A5F3-8142-4023-B550-042AA2CAEC89}" presName="horz1" presStyleCnt="0"/>
      <dgm:spPr/>
    </dgm:pt>
    <dgm:pt modelId="{61D4E3DF-676C-4265-8FAE-76EDE3FF51DA}" type="pres">
      <dgm:prSet presAssocID="{3737A5F3-8142-4023-B550-042AA2CAEC89}" presName="tx1" presStyleLbl="revTx" presStyleIdx="1" presStyleCnt="5"/>
      <dgm:spPr/>
    </dgm:pt>
    <dgm:pt modelId="{A388597E-2B95-4862-8330-EE5BA4398F54}" type="pres">
      <dgm:prSet presAssocID="{3737A5F3-8142-4023-B550-042AA2CAEC89}" presName="vert1" presStyleCnt="0"/>
      <dgm:spPr/>
    </dgm:pt>
    <dgm:pt modelId="{B509EECE-3D08-447D-8974-9BB633065EC4}" type="pres">
      <dgm:prSet presAssocID="{D276E744-8C95-40AB-9929-7600A436481D}" presName="thickLine" presStyleLbl="alignNode1" presStyleIdx="2" presStyleCnt="5"/>
      <dgm:spPr/>
    </dgm:pt>
    <dgm:pt modelId="{D3BF03E8-0AA8-4C47-BE92-264FE15482BC}" type="pres">
      <dgm:prSet presAssocID="{D276E744-8C95-40AB-9929-7600A436481D}" presName="horz1" presStyleCnt="0"/>
      <dgm:spPr/>
    </dgm:pt>
    <dgm:pt modelId="{99E27FD6-15DB-4342-9950-758EE0547474}" type="pres">
      <dgm:prSet presAssocID="{D276E744-8C95-40AB-9929-7600A436481D}" presName="tx1" presStyleLbl="revTx" presStyleIdx="2" presStyleCnt="5"/>
      <dgm:spPr/>
    </dgm:pt>
    <dgm:pt modelId="{22ECC2DA-53FC-4AAD-BB7A-061E3EA0F08F}" type="pres">
      <dgm:prSet presAssocID="{D276E744-8C95-40AB-9929-7600A436481D}" presName="vert1" presStyleCnt="0"/>
      <dgm:spPr/>
    </dgm:pt>
    <dgm:pt modelId="{39F8DAB1-888D-4177-9F65-CF948AA62508}" type="pres">
      <dgm:prSet presAssocID="{8FE6702A-9A2E-4DEA-8BF9-9E92936A80EA}" presName="thickLine" presStyleLbl="alignNode1" presStyleIdx="3" presStyleCnt="5"/>
      <dgm:spPr/>
    </dgm:pt>
    <dgm:pt modelId="{9D8F59E0-7D7F-4C1F-B3E1-DE6AFEF1C184}" type="pres">
      <dgm:prSet presAssocID="{8FE6702A-9A2E-4DEA-8BF9-9E92936A80EA}" presName="horz1" presStyleCnt="0"/>
      <dgm:spPr/>
    </dgm:pt>
    <dgm:pt modelId="{E035319C-2F2E-4059-A710-88595A543F10}" type="pres">
      <dgm:prSet presAssocID="{8FE6702A-9A2E-4DEA-8BF9-9E92936A80EA}" presName="tx1" presStyleLbl="revTx" presStyleIdx="3" presStyleCnt="5"/>
      <dgm:spPr/>
    </dgm:pt>
    <dgm:pt modelId="{BF6EC79A-A669-4278-9C80-DCC034F5E8C1}" type="pres">
      <dgm:prSet presAssocID="{8FE6702A-9A2E-4DEA-8BF9-9E92936A80EA}" presName="vert1" presStyleCnt="0"/>
      <dgm:spPr/>
    </dgm:pt>
    <dgm:pt modelId="{C8F1EF1E-9BE8-459A-8B2C-5E41E91DD60F}" type="pres">
      <dgm:prSet presAssocID="{6FAEC264-BB62-49DC-8458-9AF6D131705E}" presName="thickLine" presStyleLbl="alignNode1" presStyleIdx="4" presStyleCnt="5"/>
      <dgm:spPr/>
    </dgm:pt>
    <dgm:pt modelId="{992D40FE-024B-4D07-A1E5-6357A27C2020}" type="pres">
      <dgm:prSet presAssocID="{6FAEC264-BB62-49DC-8458-9AF6D131705E}" presName="horz1" presStyleCnt="0"/>
      <dgm:spPr/>
    </dgm:pt>
    <dgm:pt modelId="{C42C68DA-D7AA-4608-BE0F-541CC377E4CF}" type="pres">
      <dgm:prSet presAssocID="{6FAEC264-BB62-49DC-8458-9AF6D131705E}" presName="tx1" presStyleLbl="revTx" presStyleIdx="4" presStyleCnt="5"/>
      <dgm:spPr/>
    </dgm:pt>
    <dgm:pt modelId="{BE01C2F3-69E2-4CF6-B267-C10BC9B92436}" type="pres">
      <dgm:prSet presAssocID="{6FAEC264-BB62-49DC-8458-9AF6D131705E}" presName="vert1" presStyleCnt="0"/>
      <dgm:spPr/>
    </dgm:pt>
  </dgm:ptLst>
  <dgm:cxnLst>
    <dgm:cxn modelId="{7BA81F16-D9C6-4FAA-89BC-11A245D622C1}" srcId="{D1EB6FBE-7820-40EC-942C-624EEC14DE32}" destId="{511475AF-868F-4645-9AEB-10E961CB7D98}" srcOrd="0" destOrd="0" parTransId="{5480A3CD-5E06-4CF6-8109-79FC7B11215A}" sibTransId="{70ACE521-1920-4347-8773-D33355255B1E}"/>
    <dgm:cxn modelId="{47A32723-219F-4265-AEF5-3124AB3ECFF9}" srcId="{D1EB6FBE-7820-40EC-942C-624EEC14DE32}" destId="{8FE6702A-9A2E-4DEA-8BF9-9E92936A80EA}" srcOrd="3" destOrd="0" parTransId="{5C4A3313-7EF2-48E0-A36E-B2F69A7122CE}" sibTransId="{883EC70C-DB51-4279-9251-1AF0E11CFD52}"/>
    <dgm:cxn modelId="{7CFD4760-91FF-4B47-9B99-B257749F0AE8}" type="presOf" srcId="{8FE6702A-9A2E-4DEA-8BF9-9E92936A80EA}" destId="{E035319C-2F2E-4059-A710-88595A543F10}" srcOrd="0" destOrd="0" presId="urn:microsoft.com/office/officeart/2008/layout/LinedList"/>
    <dgm:cxn modelId="{7B9E9245-5B7F-4011-9F96-7BB8A2297C6B}" type="presOf" srcId="{D1EB6FBE-7820-40EC-942C-624EEC14DE32}" destId="{8B24C326-6206-495B-A443-5AC667910D69}" srcOrd="0" destOrd="0" presId="urn:microsoft.com/office/officeart/2008/layout/LinedList"/>
    <dgm:cxn modelId="{09192480-79F4-4CF4-9184-8EA4BBE2ED64}" type="presOf" srcId="{D276E744-8C95-40AB-9929-7600A436481D}" destId="{99E27FD6-15DB-4342-9950-758EE0547474}" srcOrd="0" destOrd="0" presId="urn:microsoft.com/office/officeart/2008/layout/LinedList"/>
    <dgm:cxn modelId="{C441BBB8-E9DE-4143-8A3A-D71A99D32702}" type="presOf" srcId="{6FAEC264-BB62-49DC-8458-9AF6D131705E}" destId="{C42C68DA-D7AA-4608-BE0F-541CC377E4CF}" srcOrd="0" destOrd="0" presId="urn:microsoft.com/office/officeart/2008/layout/LinedList"/>
    <dgm:cxn modelId="{663A3EBA-0F19-4201-93B6-E81672626B4C}" type="presOf" srcId="{511475AF-868F-4645-9AEB-10E961CB7D98}" destId="{D58B5645-4EAC-435A-9278-4578C30C834B}" srcOrd="0" destOrd="0" presId="urn:microsoft.com/office/officeart/2008/layout/LinedList"/>
    <dgm:cxn modelId="{F16618BE-011C-4511-B05D-125D9CAD2084}" type="presOf" srcId="{3737A5F3-8142-4023-B550-042AA2CAEC89}" destId="{61D4E3DF-676C-4265-8FAE-76EDE3FF51DA}" srcOrd="0" destOrd="0" presId="urn:microsoft.com/office/officeart/2008/layout/LinedList"/>
    <dgm:cxn modelId="{91530AC6-BA34-47D3-ABA7-4783B40A24AC}" srcId="{D1EB6FBE-7820-40EC-942C-624EEC14DE32}" destId="{3737A5F3-8142-4023-B550-042AA2CAEC89}" srcOrd="1" destOrd="0" parTransId="{34788ABE-7F68-4ADF-8470-563365143517}" sibTransId="{7CFC7EB9-30FE-43DA-AC12-5E463ED89F2B}"/>
    <dgm:cxn modelId="{7E473CD5-E07C-4B55-824E-70BA1F518B4F}" srcId="{D1EB6FBE-7820-40EC-942C-624EEC14DE32}" destId="{6FAEC264-BB62-49DC-8458-9AF6D131705E}" srcOrd="4" destOrd="0" parTransId="{78828C7B-9A06-47D3-A34D-77B1FDC6C44B}" sibTransId="{B7422665-1C68-440D-B99B-9EBE64BA8D94}"/>
    <dgm:cxn modelId="{374DE8FE-4170-48A1-91AA-D7CA790853AD}" srcId="{D1EB6FBE-7820-40EC-942C-624EEC14DE32}" destId="{D276E744-8C95-40AB-9929-7600A436481D}" srcOrd="2" destOrd="0" parTransId="{D1AAC80E-A3D3-4FEE-8790-124EC2525316}" sibTransId="{4074AC7A-FD68-4526-9692-2DF6102F5389}"/>
    <dgm:cxn modelId="{D8416D21-4F6D-4D08-A82D-3603A55C51AD}" type="presParOf" srcId="{8B24C326-6206-495B-A443-5AC667910D69}" destId="{57E28239-2A10-49C7-9693-585D1CE0C06B}" srcOrd="0" destOrd="0" presId="urn:microsoft.com/office/officeart/2008/layout/LinedList"/>
    <dgm:cxn modelId="{BF9D396E-A875-431B-B55E-1D0DA73CAABD}" type="presParOf" srcId="{8B24C326-6206-495B-A443-5AC667910D69}" destId="{D9A106E0-BFC1-4BB1-BB70-4D992EBD5EBC}" srcOrd="1" destOrd="0" presId="urn:microsoft.com/office/officeart/2008/layout/LinedList"/>
    <dgm:cxn modelId="{2A1F4697-6A20-45C8-B399-19A1DEA57687}" type="presParOf" srcId="{D9A106E0-BFC1-4BB1-BB70-4D992EBD5EBC}" destId="{D58B5645-4EAC-435A-9278-4578C30C834B}" srcOrd="0" destOrd="0" presId="urn:microsoft.com/office/officeart/2008/layout/LinedList"/>
    <dgm:cxn modelId="{D3277B8D-72F8-4E30-BDE0-463B2A0FEAD2}" type="presParOf" srcId="{D9A106E0-BFC1-4BB1-BB70-4D992EBD5EBC}" destId="{D086A264-1379-4D25-911F-204229316B20}" srcOrd="1" destOrd="0" presId="urn:microsoft.com/office/officeart/2008/layout/LinedList"/>
    <dgm:cxn modelId="{C11858F7-D92A-4493-960F-4756BA78F0D1}" type="presParOf" srcId="{8B24C326-6206-495B-A443-5AC667910D69}" destId="{501E0934-FFBA-4F42-B298-8BD2CBCE6B02}" srcOrd="2" destOrd="0" presId="urn:microsoft.com/office/officeart/2008/layout/LinedList"/>
    <dgm:cxn modelId="{0230FA7B-99A2-449A-9534-D5090D4B2203}" type="presParOf" srcId="{8B24C326-6206-495B-A443-5AC667910D69}" destId="{968E14A4-88B4-4592-8AD5-BE0534C306C5}" srcOrd="3" destOrd="0" presId="urn:microsoft.com/office/officeart/2008/layout/LinedList"/>
    <dgm:cxn modelId="{7248B3C0-F197-4E73-8AC5-02DEA9F5EA02}" type="presParOf" srcId="{968E14A4-88B4-4592-8AD5-BE0534C306C5}" destId="{61D4E3DF-676C-4265-8FAE-76EDE3FF51DA}" srcOrd="0" destOrd="0" presId="urn:microsoft.com/office/officeart/2008/layout/LinedList"/>
    <dgm:cxn modelId="{F776A599-8BEE-4C89-814E-D8F899C94A5E}" type="presParOf" srcId="{968E14A4-88B4-4592-8AD5-BE0534C306C5}" destId="{A388597E-2B95-4862-8330-EE5BA4398F54}" srcOrd="1" destOrd="0" presId="urn:microsoft.com/office/officeart/2008/layout/LinedList"/>
    <dgm:cxn modelId="{4FA12787-EC08-4229-8C93-201127F04192}" type="presParOf" srcId="{8B24C326-6206-495B-A443-5AC667910D69}" destId="{B509EECE-3D08-447D-8974-9BB633065EC4}" srcOrd="4" destOrd="0" presId="urn:microsoft.com/office/officeart/2008/layout/LinedList"/>
    <dgm:cxn modelId="{FACAA821-5D4C-4DED-BB3D-1C750480F071}" type="presParOf" srcId="{8B24C326-6206-495B-A443-5AC667910D69}" destId="{D3BF03E8-0AA8-4C47-BE92-264FE15482BC}" srcOrd="5" destOrd="0" presId="urn:microsoft.com/office/officeart/2008/layout/LinedList"/>
    <dgm:cxn modelId="{701CC02E-385A-4268-B402-FB9B204AA24B}" type="presParOf" srcId="{D3BF03E8-0AA8-4C47-BE92-264FE15482BC}" destId="{99E27FD6-15DB-4342-9950-758EE0547474}" srcOrd="0" destOrd="0" presId="urn:microsoft.com/office/officeart/2008/layout/LinedList"/>
    <dgm:cxn modelId="{4EA21A5A-5270-478D-B322-5AA32A2DE729}" type="presParOf" srcId="{D3BF03E8-0AA8-4C47-BE92-264FE15482BC}" destId="{22ECC2DA-53FC-4AAD-BB7A-061E3EA0F08F}" srcOrd="1" destOrd="0" presId="urn:microsoft.com/office/officeart/2008/layout/LinedList"/>
    <dgm:cxn modelId="{55975E1B-0149-4A52-A25A-506B2CD6414E}" type="presParOf" srcId="{8B24C326-6206-495B-A443-5AC667910D69}" destId="{39F8DAB1-888D-4177-9F65-CF948AA62508}" srcOrd="6" destOrd="0" presId="urn:microsoft.com/office/officeart/2008/layout/LinedList"/>
    <dgm:cxn modelId="{007200B8-A88F-4B56-B898-A625CF664F2E}" type="presParOf" srcId="{8B24C326-6206-495B-A443-5AC667910D69}" destId="{9D8F59E0-7D7F-4C1F-B3E1-DE6AFEF1C184}" srcOrd="7" destOrd="0" presId="urn:microsoft.com/office/officeart/2008/layout/LinedList"/>
    <dgm:cxn modelId="{35083CE6-2CCB-4F41-9B8D-3B8F0101D719}" type="presParOf" srcId="{9D8F59E0-7D7F-4C1F-B3E1-DE6AFEF1C184}" destId="{E035319C-2F2E-4059-A710-88595A543F10}" srcOrd="0" destOrd="0" presId="urn:microsoft.com/office/officeart/2008/layout/LinedList"/>
    <dgm:cxn modelId="{7D6FA302-21B2-4476-AD0A-DA1743655315}" type="presParOf" srcId="{9D8F59E0-7D7F-4C1F-B3E1-DE6AFEF1C184}" destId="{BF6EC79A-A669-4278-9C80-DCC034F5E8C1}" srcOrd="1" destOrd="0" presId="urn:microsoft.com/office/officeart/2008/layout/LinedList"/>
    <dgm:cxn modelId="{AC3B8276-46AD-43E8-BD3A-3A73489D57CC}" type="presParOf" srcId="{8B24C326-6206-495B-A443-5AC667910D69}" destId="{C8F1EF1E-9BE8-459A-8B2C-5E41E91DD60F}" srcOrd="8" destOrd="0" presId="urn:microsoft.com/office/officeart/2008/layout/LinedList"/>
    <dgm:cxn modelId="{24CB8BEE-58F9-448E-A666-73C8B9573BEF}" type="presParOf" srcId="{8B24C326-6206-495B-A443-5AC667910D69}" destId="{992D40FE-024B-4D07-A1E5-6357A27C2020}" srcOrd="9" destOrd="0" presId="urn:microsoft.com/office/officeart/2008/layout/LinedList"/>
    <dgm:cxn modelId="{510FA1A6-72D5-4778-B250-EDFECF720A78}" type="presParOf" srcId="{992D40FE-024B-4D07-A1E5-6357A27C2020}" destId="{C42C68DA-D7AA-4608-BE0F-541CC377E4CF}" srcOrd="0" destOrd="0" presId="urn:microsoft.com/office/officeart/2008/layout/LinedList"/>
    <dgm:cxn modelId="{66882566-C34F-48F6-9866-8C37B2F6F947}" type="presParOf" srcId="{992D40FE-024B-4D07-A1E5-6357A27C2020}" destId="{BE01C2F3-69E2-4CF6-B267-C10BC9B924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306221-83AB-49CA-8D5D-0358EA9A96D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A202249-48CB-495C-AA97-90DFD8AD5CEB}">
      <dgm:prSet/>
      <dgm:spPr/>
      <dgm:t>
        <a:bodyPr/>
        <a:lstStyle/>
        <a:p>
          <a:r>
            <a:rPr lang="lv-LV" dirty="0" err="1"/>
            <a:t>Personal</a:t>
          </a:r>
          <a:r>
            <a:rPr lang="lv-LV" dirty="0"/>
            <a:t> </a:t>
          </a:r>
          <a:r>
            <a:rPr lang="lv-LV" dirty="0" err="1"/>
            <a:t>information</a:t>
          </a:r>
          <a:r>
            <a:rPr lang="lv-LV" dirty="0"/>
            <a:t> (</a:t>
          </a:r>
          <a:r>
            <a:rPr lang="lv-LV" dirty="0" err="1"/>
            <a:t>Contact</a:t>
          </a:r>
          <a:r>
            <a:rPr lang="lv-LV" dirty="0"/>
            <a:t> </a:t>
          </a:r>
          <a:r>
            <a:rPr lang="lv-LV" dirty="0" err="1"/>
            <a:t>information</a:t>
          </a:r>
          <a:r>
            <a:rPr lang="lv-LV" dirty="0"/>
            <a:t>)</a:t>
          </a:r>
          <a:endParaRPr lang="en-US" dirty="0"/>
        </a:p>
      </dgm:t>
    </dgm:pt>
    <dgm:pt modelId="{692A85E2-CB05-40D7-86F7-E6E6B0798CE7}" type="parTrans" cxnId="{F67A219E-00A5-489D-AF6F-5DF1BB8D7038}">
      <dgm:prSet/>
      <dgm:spPr/>
      <dgm:t>
        <a:bodyPr/>
        <a:lstStyle/>
        <a:p>
          <a:endParaRPr lang="en-US"/>
        </a:p>
      </dgm:t>
    </dgm:pt>
    <dgm:pt modelId="{561184F2-E7E1-44B9-BD77-26DDF7A0A9F4}" type="sibTrans" cxnId="{F67A219E-00A5-489D-AF6F-5DF1BB8D7038}">
      <dgm:prSet/>
      <dgm:spPr/>
      <dgm:t>
        <a:bodyPr/>
        <a:lstStyle/>
        <a:p>
          <a:endParaRPr lang="en-US"/>
        </a:p>
      </dgm:t>
    </dgm:pt>
    <dgm:pt modelId="{5E117485-9ED1-4CDB-8F68-04D55F366CB0}">
      <dgm:prSet/>
      <dgm:spPr/>
      <dgm:t>
        <a:bodyPr/>
        <a:lstStyle/>
        <a:p>
          <a:r>
            <a:rPr lang="lv-LV" dirty="0" err="1"/>
            <a:t>Education</a:t>
          </a:r>
          <a:r>
            <a:rPr lang="lv-LV" dirty="0"/>
            <a:t> (</a:t>
          </a:r>
          <a:r>
            <a:rPr lang="lv-LV" dirty="0" err="1"/>
            <a:t>chronologically</a:t>
          </a:r>
          <a:r>
            <a:rPr lang="lv-LV" dirty="0"/>
            <a:t> </a:t>
          </a:r>
          <a:r>
            <a:rPr lang="lv-LV" dirty="0" err="1"/>
            <a:t>from</a:t>
          </a:r>
          <a:r>
            <a:rPr lang="lv-LV" dirty="0"/>
            <a:t> </a:t>
          </a:r>
          <a:r>
            <a:rPr lang="lv-LV" dirty="0" err="1"/>
            <a:t>latest</a:t>
          </a:r>
          <a:r>
            <a:rPr lang="lv-LV" dirty="0"/>
            <a:t>)</a:t>
          </a:r>
          <a:endParaRPr lang="en-US" dirty="0"/>
        </a:p>
      </dgm:t>
    </dgm:pt>
    <dgm:pt modelId="{C81FB72D-D435-4104-BC6F-A2D61D661F08}" type="parTrans" cxnId="{3409A3A9-ED38-49C5-A348-883BCDA1C920}">
      <dgm:prSet/>
      <dgm:spPr/>
      <dgm:t>
        <a:bodyPr/>
        <a:lstStyle/>
        <a:p>
          <a:endParaRPr lang="en-US"/>
        </a:p>
      </dgm:t>
    </dgm:pt>
    <dgm:pt modelId="{1ECC0114-B18F-4CA6-A0BF-6EFC58731D6A}" type="sibTrans" cxnId="{3409A3A9-ED38-49C5-A348-883BCDA1C920}">
      <dgm:prSet/>
      <dgm:spPr/>
      <dgm:t>
        <a:bodyPr/>
        <a:lstStyle/>
        <a:p>
          <a:endParaRPr lang="en-US"/>
        </a:p>
      </dgm:t>
    </dgm:pt>
    <dgm:pt modelId="{E37572ED-53A8-4883-ABD0-2A9B689DBCF6}">
      <dgm:prSet/>
      <dgm:spPr/>
      <dgm:t>
        <a:bodyPr/>
        <a:lstStyle/>
        <a:p>
          <a:r>
            <a:rPr lang="lv-LV" dirty="0" err="1"/>
            <a:t>Work</a:t>
          </a:r>
          <a:r>
            <a:rPr lang="lv-LV" dirty="0"/>
            <a:t> </a:t>
          </a:r>
          <a:r>
            <a:rPr lang="lv-LV" dirty="0" err="1"/>
            <a:t>experience</a:t>
          </a:r>
          <a:r>
            <a:rPr lang="lv-LV" dirty="0"/>
            <a:t> (</a:t>
          </a:r>
          <a:r>
            <a:rPr lang="lv-LV" dirty="0" err="1"/>
            <a:t>chronologically</a:t>
          </a:r>
          <a:r>
            <a:rPr lang="lv-LV" dirty="0"/>
            <a:t> </a:t>
          </a:r>
          <a:r>
            <a:rPr lang="lv-LV" dirty="0" err="1"/>
            <a:t>from</a:t>
          </a:r>
          <a:r>
            <a:rPr lang="lv-LV" dirty="0"/>
            <a:t> </a:t>
          </a:r>
          <a:r>
            <a:rPr lang="lv-LV" dirty="0" err="1"/>
            <a:t>latest</a:t>
          </a:r>
          <a:r>
            <a:rPr lang="lv-LV" dirty="0"/>
            <a:t>)</a:t>
          </a:r>
          <a:endParaRPr lang="en-US" dirty="0"/>
        </a:p>
      </dgm:t>
    </dgm:pt>
    <dgm:pt modelId="{50EA374C-70BE-4B9F-97EA-0331E5B320E4}" type="parTrans" cxnId="{EC06917B-8247-4CD5-8BCC-E8FF40439C62}">
      <dgm:prSet/>
      <dgm:spPr/>
      <dgm:t>
        <a:bodyPr/>
        <a:lstStyle/>
        <a:p>
          <a:endParaRPr lang="en-US"/>
        </a:p>
      </dgm:t>
    </dgm:pt>
    <dgm:pt modelId="{57A3DE39-7623-4F1D-8E63-F9096BC58C23}" type="sibTrans" cxnId="{EC06917B-8247-4CD5-8BCC-E8FF40439C62}">
      <dgm:prSet/>
      <dgm:spPr/>
      <dgm:t>
        <a:bodyPr/>
        <a:lstStyle/>
        <a:p>
          <a:endParaRPr lang="en-US"/>
        </a:p>
      </dgm:t>
    </dgm:pt>
    <dgm:pt modelId="{209E75E0-76EB-4464-998D-F96287A5E52C}">
      <dgm:prSet/>
      <dgm:spPr/>
      <dgm:t>
        <a:bodyPr/>
        <a:lstStyle/>
        <a:p>
          <a:r>
            <a:rPr lang="lv-LV" dirty="0" err="1"/>
            <a:t>Skills</a:t>
          </a:r>
          <a:endParaRPr lang="en-US" dirty="0" err="1"/>
        </a:p>
      </dgm:t>
    </dgm:pt>
    <dgm:pt modelId="{75E6FD37-4217-4B5C-AA49-7A0AD5BDBC61}" type="parTrans" cxnId="{2A3BA2C6-E8AD-497E-88F7-ABF4212D0E69}">
      <dgm:prSet/>
      <dgm:spPr/>
      <dgm:t>
        <a:bodyPr/>
        <a:lstStyle/>
        <a:p>
          <a:endParaRPr lang="en-US"/>
        </a:p>
      </dgm:t>
    </dgm:pt>
    <dgm:pt modelId="{17D856BC-39B7-42A2-BB2E-657B0B81E32D}" type="sibTrans" cxnId="{2A3BA2C6-E8AD-497E-88F7-ABF4212D0E69}">
      <dgm:prSet/>
      <dgm:spPr/>
      <dgm:t>
        <a:bodyPr/>
        <a:lstStyle/>
        <a:p>
          <a:endParaRPr lang="en-US"/>
        </a:p>
      </dgm:t>
    </dgm:pt>
    <dgm:pt modelId="{FBCF7698-D49F-4F7D-873B-1717A8AC8D45}">
      <dgm:prSet/>
      <dgm:spPr/>
      <dgm:t>
        <a:bodyPr/>
        <a:lstStyle/>
        <a:p>
          <a:r>
            <a:rPr lang="lv-LV" dirty="0"/>
            <a:t>It </a:t>
          </a:r>
          <a:r>
            <a:rPr lang="lv-LV" dirty="0" err="1"/>
            <a:t>is</a:t>
          </a:r>
          <a:r>
            <a:rPr lang="lv-LV" dirty="0"/>
            <a:t> </a:t>
          </a:r>
          <a:r>
            <a:rPr lang="lv-LV" dirty="0" err="1"/>
            <a:t>good</a:t>
          </a:r>
          <a:r>
            <a:rPr lang="lv-LV" dirty="0"/>
            <a:t> to </a:t>
          </a:r>
          <a:r>
            <a:rPr lang="lv-LV" dirty="0" err="1"/>
            <a:t>add</a:t>
          </a:r>
          <a:r>
            <a:rPr lang="lv-LV" dirty="0"/>
            <a:t>:</a:t>
          </a:r>
          <a:endParaRPr lang="en-US" dirty="0"/>
        </a:p>
      </dgm:t>
    </dgm:pt>
    <dgm:pt modelId="{65888952-099E-4040-9495-30EACEA9ACFC}" type="parTrans" cxnId="{A72131B2-A1C0-43BB-B8E6-C5693F8A9216}">
      <dgm:prSet/>
      <dgm:spPr/>
      <dgm:t>
        <a:bodyPr/>
        <a:lstStyle/>
        <a:p>
          <a:endParaRPr lang="en-US"/>
        </a:p>
      </dgm:t>
    </dgm:pt>
    <dgm:pt modelId="{539CE97B-FBA9-4155-ABA3-270B75FC807A}" type="sibTrans" cxnId="{A72131B2-A1C0-43BB-B8E6-C5693F8A9216}">
      <dgm:prSet/>
      <dgm:spPr/>
      <dgm:t>
        <a:bodyPr/>
        <a:lstStyle/>
        <a:p>
          <a:endParaRPr lang="en-US"/>
        </a:p>
      </dgm:t>
    </dgm:pt>
    <dgm:pt modelId="{15CAFD1E-BF7E-49D6-BFAD-65DBB952A9F8}">
      <dgm:prSet/>
      <dgm:spPr/>
      <dgm:t>
        <a:bodyPr/>
        <a:lstStyle/>
        <a:p>
          <a:r>
            <a:rPr lang="lv-LV" dirty="0" err="1"/>
            <a:t>Certifications</a:t>
          </a:r>
          <a:endParaRPr lang="en-US" dirty="0" err="1"/>
        </a:p>
      </dgm:t>
    </dgm:pt>
    <dgm:pt modelId="{3A6E39FD-7B8C-440C-B5F4-D3562B79AA5C}" type="parTrans" cxnId="{55F3E817-86AA-4F11-AAE2-416A6D06F199}">
      <dgm:prSet/>
      <dgm:spPr/>
      <dgm:t>
        <a:bodyPr/>
        <a:lstStyle/>
        <a:p>
          <a:endParaRPr lang="en-US"/>
        </a:p>
      </dgm:t>
    </dgm:pt>
    <dgm:pt modelId="{041318C2-5A69-409C-8731-816C5E8F20E2}" type="sibTrans" cxnId="{55F3E817-86AA-4F11-AAE2-416A6D06F199}">
      <dgm:prSet/>
      <dgm:spPr/>
      <dgm:t>
        <a:bodyPr/>
        <a:lstStyle/>
        <a:p>
          <a:endParaRPr lang="en-US"/>
        </a:p>
      </dgm:t>
    </dgm:pt>
    <dgm:pt modelId="{A1AFACCC-6FF2-4503-A0C2-41725EDD9E1F}">
      <dgm:prSet/>
      <dgm:spPr/>
      <dgm:t>
        <a:bodyPr/>
        <a:lstStyle/>
        <a:p>
          <a:r>
            <a:rPr lang="lv-LV" dirty="0" err="1"/>
            <a:t>Associations</a:t>
          </a:r>
          <a:endParaRPr lang="en-US" dirty="0" err="1"/>
        </a:p>
      </dgm:t>
    </dgm:pt>
    <dgm:pt modelId="{96740EA0-6BAE-4F86-8A72-776F3054F8EA}" type="parTrans" cxnId="{EAA2E902-4733-44FC-840F-B604A7D45925}">
      <dgm:prSet/>
      <dgm:spPr/>
      <dgm:t>
        <a:bodyPr/>
        <a:lstStyle/>
        <a:p>
          <a:endParaRPr lang="en-US"/>
        </a:p>
      </dgm:t>
    </dgm:pt>
    <dgm:pt modelId="{B87EEF4B-D74B-4D1F-8B43-42273A41B67C}" type="sibTrans" cxnId="{EAA2E902-4733-44FC-840F-B604A7D45925}">
      <dgm:prSet/>
      <dgm:spPr/>
      <dgm:t>
        <a:bodyPr/>
        <a:lstStyle/>
        <a:p>
          <a:endParaRPr lang="en-US"/>
        </a:p>
      </dgm:t>
    </dgm:pt>
    <dgm:pt modelId="{A1D7B36D-8A46-49B0-AF44-5C76F08F3366}">
      <dgm:prSet/>
      <dgm:spPr/>
      <dgm:t>
        <a:bodyPr/>
        <a:lstStyle/>
        <a:p>
          <a:r>
            <a:rPr lang="lv-LV" dirty="0" err="1"/>
            <a:t>Languages</a:t>
          </a:r>
          <a:endParaRPr lang="en-US" dirty="0" err="1"/>
        </a:p>
      </dgm:t>
    </dgm:pt>
    <dgm:pt modelId="{A94855A0-8FBA-48D5-9BE1-F99F8AFE5CAB}" type="parTrans" cxnId="{4F549A4C-4915-45A8-9986-ED319A33837B}">
      <dgm:prSet/>
      <dgm:spPr/>
      <dgm:t>
        <a:bodyPr/>
        <a:lstStyle/>
        <a:p>
          <a:endParaRPr lang="en-US"/>
        </a:p>
      </dgm:t>
    </dgm:pt>
    <dgm:pt modelId="{05B7EDF6-9B1C-4C4E-AAE6-48AC36EBBD00}" type="sibTrans" cxnId="{4F549A4C-4915-45A8-9986-ED319A33837B}">
      <dgm:prSet/>
      <dgm:spPr/>
      <dgm:t>
        <a:bodyPr/>
        <a:lstStyle/>
        <a:p>
          <a:endParaRPr lang="en-US"/>
        </a:p>
      </dgm:t>
    </dgm:pt>
    <dgm:pt modelId="{509BFE6F-DEEA-4347-A638-4B9CCA4C40FB}">
      <dgm:prSet/>
      <dgm:spPr/>
      <dgm:t>
        <a:bodyPr/>
        <a:lstStyle/>
        <a:p>
          <a:r>
            <a:rPr lang="lv-LV" dirty="0" err="1"/>
            <a:t>Extra</a:t>
          </a:r>
          <a:r>
            <a:rPr lang="lv-LV" dirty="0"/>
            <a:t> </a:t>
          </a:r>
          <a:r>
            <a:rPr lang="lv-LV" dirty="0" err="1"/>
            <a:t>training</a:t>
          </a:r>
          <a:r>
            <a:rPr lang="lv-LV" dirty="0"/>
            <a:t> </a:t>
          </a:r>
          <a:r>
            <a:rPr lang="lv-LV" dirty="0" err="1"/>
            <a:t>and</a:t>
          </a:r>
          <a:r>
            <a:rPr lang="lv-LV" dirty="0"/>
            <a:t> </a:t>
          </a:r>
          <a:r>
            <a:rPr lang="lv-LV" dirty="0" err="1"/>
            <a:t>courses</a:t>
          </a:r>
          <a:endParaRPr lang="en-US" dirty="0" err="1"/>
        </a:p>
      </dgm:t>
    </dgm:pt>
    <dgm:pt modelId="{F15C942C-A72E-4905-AB5B-7DF4E0375E95}" type="parTrans" cxnId="{EA2672F7-0786-4BA2-B750-225BDF5E43B2}">
      <dgm:prSet/>
      <dgm:spPr/>
      <dgm:t>
        <a:bodyPr/>
        <a:lstStyle/>
        <a:p>
          <a:endParaRPr lang="en-US"/>
        </a:p>
      </dgm:t>
    </dgm:pt>
    <dgm:pt modelId="{37D277AB-08BF-49F5-9339-26F920A24090}" type="sibTrans" cxnId="{EA2672F7-0786-4BA2-B750-225BDF5E43B2}">
      <dgm:prSet/>
      <dgm:spPr/>
      <dgm:t>
        <a:bodyPr/>
        <a:lstStyle/>
        <a:p>
          <a:endParaRPr lang="en-US"/>
        </a:p>
      </dgm:t>
    </dgm:pt>
    <dgm:pt modelId="{5A89E3B8-D10F-4D20-899B-CFE6EDD8ADA8}">
      <dgm:prSet/>
      <dgm:spPr/>
      <dgm:t>
        <a:bodyPr/>
        <a:lstStyle/>
        <a:p>
          <a:r>
            <a:rPr lang="lv-LV" dirty="0" err="1"/>
            <a:t>Conferences</a:t>
          </a:r>
          <a:endParaRPr lang="en-US" dirty="0" err="1"/>
        </a:p>
      </dgm:t>
    </dgm:pt>
    <dgm:pt modelId="{F7F76269-F08E-4D36-8BDE-58456FF9C00D}" type="parTrans" cxnId="{D601DDF4-C6E8-4578-9146-156DB7354687}">
      <dgm:prSet/>
      <dgm:spPr/>
      <dgm:t>
        <a:bodyPr/>
        <a:lstStyle/>
        <a:p>
          <a:endParaRPr lang="en-US"/>
        </a:p>
      </dgm:t>
    </dgm:pt>
    <dgm:pt modelId="{43505898-9516-44BD-8F73-5934EC024D0A}" type="sibTrans" cxnId="{D601DDF4-C6E8-4578-9146-156DB7354687}">
      <dgm:prSet/>
      <dgm:spPr/>
      <dgm:t>
        <a:bodyPr/>
        <a:lstStyle/>
        <a:p>
          <a:endParaRPr lang="en-US"/>
        </a:p>
      </dgm:t>
    </dgm:pt>
    <dgm:pt modelId="{3AE7F67D-11AB-4E87-8202-35601509848F}">
      <dgm:prSet/>
      <dgm:spPr/>
      <dgm:t>
        <a:bodyPr/>
        <a:lstStyle/>
        <a:p>
          <a:pPr rtl="0"/>
          <a:r>
            <a:rPr lang="lv-LV" dirty="0" err="1"/>
            <a:t>Awards</a:t>
          </a:r>
          <a:r>
            <a:rPr lang="lv-LV" dirty="0">
              <a:latin typeface="Corbel" panose="020B0503020204020204"/>
            </a:rPr>
            <a:t> </a:t>
          </a:r>
          <a:endParaRPr lang="lv-LV" dirty="0"/>
        </a:p>
      </dgm:t>
    </dgm:pt>
    <dgm:pt modelId="{44300FA0-DACA-4095-9940-93FCEE0E579D}" type="parTrans" cxnId="{B4F01EF6-77B4-49A8-A243-2FBC6960CCD1}">
      <dgm:prSet/>
      <dgm:spPr/>
      <dgm:t>
        <a:bodyPr/>
        <a:lstStyle/>
        <a:p>
          <a:endParaRPr lang="en-US"/>
        </a:p>
      </dgm:t>
    </dgm:pt>
    <dgm:pt modelId="{44172F9B-F326-4B39-8104-BE1F56B371C2}" type="sibTrans" cxnId="{B4F01EF6-77B4-49A8-A243-2FBC6960CCD1}">
      <dgm:prSet/>
      <dgm:spPr/>
      <dgm:t>
        <a:bodyPr/>
        <a:lstStyle/>
        <a:p>
          <a:endParaRPr lang="en-US"/>
        </a:p>
      </dgm:t>
    </dgm:pt>
    <dgm:pt modelId="{A80A3FDF-1033-40C4-8061-FD4F6F86108C}" type="pres">
      <dgm:prSet presAssocID="{AB306221-83AB-49CA-8D5D-0358EA9A96DA}" presName="linear" presStyleCnt="0">
        <dgm:presLayoutVars>
          <dgm:dir/>
          <dgm:animLvl val="lvl"/>
          <dgm:resizeHandles val="exact"/>
        </dgm:presLayoutVars>
      </dgm:prSet>
      <dgm:spPr/>
    </dgm:pt>
    <dgm:pt modelId="{4A4B4531-9D38-4B23-9B06-90198AE9471B}" type="pres">
      <dgm:prSet presAssocID="{9A202249-48CB-495C-AA97-90DFD8AD5CEB}" presName="parentLin" presStyleCnt="0"/>
      <dgm:spPr/>
    </dgm:pt>
    <dgm:pt modelId="{274D4A95-1E27-4372-82AC-37736B2AD0CE}" type="pres">
      <dgm:prSet presAssocID="{9A202249-48CB-495C-AA97-90DFD8AD5CEB}" presName="parentLeftMargin" presStyleLbl="node1" presStyleIdx="0" presStyleCnt="5"/>
      <dgm:spPr/>
    </dgm:pt>
    <dgm:pt modelId="{52E0C613-9FD1-459F-A72E-B193A5DBB76C}" type="pres">
      <dgm:prSet presAssocID="{9A202249-48CB-495C-AA97-90DFD8AD5CE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36C4A9C-0546-42FF-A769-831EFD6ED3F0}" type="pres">
      <dgm:prSet presAssocID="{9A202249-48CB-495C-AA97-90DFD8AD5CEB}" presName="negativeSpace" presStyleCnt="0"/>
      <dgm:spPr/>
    </dgm:pt>
    <dgm:pt modelId="{CCC6AA9C-09E2-4749-9C1A-0A8904B74B61}" type="pres">
      <dgm:prSet presAssocID="{9A202249-48CB-495C-AA97-90DFD8AD5CEB}" presName="childText" presStyleLbl="conFgAcc1" presStyleIdx="0" presStyleCnt="5">
        <dgm:presLayoutVars>
          <dgm:bulletEnabled val="1"/>
        </dgm:presLayoutVars>
      </dgm:prSet>
      <dgm:spPr/>
    </dgm:pt>
    <dgm:pt modelId="{0BE91E64-DFA1-41A1-9109-8313F6588A5F}" type="pres">
      <dgm:prSet presAssocID="{561184F2-E7E1-44B9-BD77-26DDF7A0A9F4}" presName="spaceBetweenRectangles" presStyleCnt="0"/>
      <dgm:spPr/>
    </dgm:pt>
    <dgm:pt modelId="{9DC0DF09-04B8-4720-BF2B-A7E07F5DB218}" type="pres">
      <dgm:prSet presAssocID="{5E117485-9ED1-4CDB-8F68-04D55F366CB0}" presName="parentLin" presStyleCnt="0"/>
      <dgm:spPr/>
    </dgm:pt>
    <dgm:pt modelId="{A42151DD-C315-4682-87BD-C875DFDB1030}" type="pres">
      <dgm:prSet presAssocID="{5E117485-9ED1-4CDB-8F68-04D55F366CB0}" presName="parentLeftMargin" presStyleLbl="node1" presStyleIdx="0" presStyleCnt="5"/>
      <dgm:spPr/>
    </dgm:pt>
    <dgm:pt modelId="{FAFEB73C-E8DC-4DBA-A68C-5712F2635662}" type="pres">
      <dgm:prSet presAssocID="{5E117485-9ED1-4CDB-8F68-04D55F366CB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F6665E2-82EF-40D6-9437-1BEAA0086D49}" type="pres">
      <dgm:prSet presAssocID="{5E117485-9ED1-4CDB-8F68-04D55F366CB0}" presName="negativeSpace" presStyleCnt="0"/>
      <dgm:spPr/>
    </dgm:pt>
    <dgm:pt modelId="{0F7A1556-20F3-4159-A9AD-7500E2A58ECF}" type="pres">
      <dgm:prSet presAssocID="{5E117485-9ED1-4CDB-8F68-04D55F366CB0}" presName="childText" presStyleLbl="conFgAcc1" presStyleIdx="1" presStyleCnt="5">
        <dgm:presLayoutVars>
          <dgm:bulletEnabled val="1"/>
        </dgm:presLayoutVars>
      </dgm:prSet>
      <dgm:spPr/>
    </dgm:pt>
    <dgm:pt modelId="{33DB2650-F391-403C-9F07-6236B5482AE8}" type="pres">
      <dgm:prSet presAssocID="{1ECC0114-B18F-4CA6-A0BF-6EFC58731D6A}" presName="spaceBetweenRectangles" presStyleCnt="0"/>
      <dgm:spPr/>
    </dgm:pt>
    <dgm:pt modelId="{0A399287-9316-4A88-BB00-4CEE81EB8313}" type="pres">
      <dgm:prSet presAssocID="{E37572ED-53A8-4883-ABD0-2A9B689DBCF6}" presName="parentLin" presStyleCnt="0"/>
      <dgm:spPr/>
    </dgm:pt>
    <dgm:pt modelId="{9BAB0732-8B36-415D-B032-01451BA666E0}" type="pres">
      <dgm:prSet presAssocID="{E37572ED-53A8-4883-ABD0-2A9B689DBCF6}" presName="parentLeftMargin" presStyleLbl="node1" presStyleIdx="1" presStyleCnt="5"/>
      <dgm:spPr/>
    </dgm:pt>
    <dgm:pt modelId="{30C827D6-541D-4507-8CF8-5882D50B25C4}" type="pres">
      <dgm:prSet presAssocID="{E37572ED-53A8-4883-ABD0-2A9B689DBCF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6CDCF24-0F8D-4579-908D-88864FC7C6E6}" type="pres">
      <dgm:prSet presAssocID="{E37572ED-53A8-4883-ABD0-2A9B689DBCF6}" presName="negativeSpace" presStyleCnt="0"/>
      <dgm:spPr/>
    </dgm:pt>
    <dgm:pt modelId="{0995370F-497F-44D2-939F-6137F0692840}" type="pres">
      <dgm:prSet presAssocID="{E37572ED-53A8-4883-ABD0-2A9B689DBCF6}" presName="childText" presStyleLbl="conFgAcc1" presStyleIdx="2" presStyleCnt="5">
        <dgm:presLayoutVars>
          <dgm:bulletEnabled val="1"/>
        </dgm:presLayoutVars>
      </dgm:prSet>
      <dgm:spPr/>
    </dgm:pt>
    <dgm:pt modelId="{A5BF9745-E941-4892-9087-F1D5062D58F5}" type="pres">
      <dgm:prSet presAssocID="{57A3DE39-7623-4F1D-8E63-F9096BC58C23}" presName="spaceBetweenRectangles" presStyleCnt="0"/>
      <dgm:spPr/>
    </dgm:pt>
    <dgm:pt modelId="{4F53C044-D249-4C04-852E-120B5F3C1733}" type="pres">
      <dgm:prSet presAssocID="{209E75E0-76EB-4464-998D-F96287A5E52C}" presName="parentLin" presStyleCnt="0"/>
      <dgm:spPr/>
    </dgm:pt>
    <dgm:pt modelId="{60A1FDD1-AB77-41B7-B671-A4B5ECA0DED7}" type="pres">
      <dgm:prSet presAssocID="{209E75E0-76EB-4464-998D-F96287A5E52C}" presName="parentLeftMargin" presStyleLbl="node1" presStyleIdx="2" presStyleCnt="5"/>
      <dgm:spPr/>
    </dgm:pt>
    <dgm:pt modelId="{D3D3172F-70D2-471B-904E-AB3EBF28F84E}" type="pres">
      <dgm:prSet presAssocID="{209E75E0-76EB-4464-998D-F96287A5E52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BDC560A-867D-4BB6-9667-016A577D8B54}" type="pres">
      <dgm:prSet presAssocID="{209E75E0-76EB-4464-998D-F96287A5E52C}" presName="negativeSpace" presStyleCnt="0"/>
      <dgm:spPr/>
    </dgm:pt>
    <dgm:pt modelId="{2BDBAB29-5FC0-415F-956B-0AAA8FCB717A}" type="pres">
      <dgm:prSet presAssocID="{209E75E0-76EB-4464-998D-F96287A5E52C}" presName="childText" presStyleLbl="conFgAcc1" presStyleIdx="3" presStyleCnt="5">
        <dgm:presLayoutVars>
          <dgm:bulletEnabled val="1"/>
        </dgm:presLayoutVars>
      </dgm:prSet>
      <dgm:spPr/>
    </dgm:pt>
    <dgm:pt modelId="{8C57A4DC-C772-493C-B25C-606162ACBEB6}" type="pres">
      <dgm:prSet presAssocID="{17D856BC-39B7-42A2-BB2E-657B0B81E32D}" presName="spaceBetweenRectangles" presStyleCnt="0"/>
      <dgm:spPr/>
    </dgm:pt>
    <dgm:pt modelId="{13DB5C5B-37CA-4563-807B-F2EF97B73199}" type="pres">
      <dgm:prSet presAssocID="{FBCF7698-D49F-4F7D-873B-1717A8AC8D45}" presName="parentLin" presStyleCnt="0"/>
      <dgm:spPr/>
    </dgm:pt>
    <dgm:pt modelId="{A69B62D3-0FC4-4383-9B25-99C3E5B02C49}" type="pres">
      <dgm:prSet presAssocID="{FBCF7698-D49F-4F7D-873B-1717A8AC8D45}" presName="parentLeftMargin" presStyleLbl="node1" presStyleIdx="3" presStyleCnt="5"/>
      <dgm:spPr/>
    </dgm:pt>
    <dgm:pt modelId="{47258EB1-0F7C-4E5E-9FCD-7B2EAC106443}" type="pres">
      <dgm:prSet presAssocID="{FBCF7698-D49F-4F7D-873B-1717A8AC8D4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C7B23B01-D6C0-4502-A22E-61E389C27EA5}" type="pres">
      <dgm:prSet presAssocID="{FBCF7698-D49F-4F7D-873B-1717A8AC8D45}" presName="negativeSpace" presStyleCnt="0"/>
      <dgm:spPr/>
    </dgm:pt>
    <dgm:pt modelId="{A6338143-C7DE-4B87-A226-C6367F9329D9}" type="pres">
      <dgm:prSet presAssocID="{FBCF7698-D49F-4F7D-873B-1717A8AC8D4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AA2E902-4733-44FC-840F-B604A7D45925}" srcId="{FBCF7698-D49F-4F7D-873B-1717A8AC8D45}" destId="{A1AFACCC-6FF2-4503-A0C2-41725EDD9E1F}" srcOrd="1" destOrd="0" parTransId="{96740EA0-6BAE-4F86-8A72-776F3054F8EA}" sibTransId="{B87EEF4B-D74B-4D1F-8B43-42273A41B67C}"/>
    <dgm:cxn modelId="{0C880D11-1E67-482E-A01C-ABC44DC5E56B}" type="presOf" srcId="{5E117485-9ED1-4CDB-8F68-04D55F366CB0}" destId="{FAFEB73C-E8DC-4DBA-A68C-5712F2635662}" srcOrd="1" destOrd="0" presId="urn:microsoft.com/office/officeart/2005/8/layout/list1"/>
    <dgm:cxn modelId="{55F3E817-86AA-4F11-AAE2-416A6D06F199}" srcId="{FBCF7698-D49F-4F7D-873B-1717A8AC8D45}" destId="{15CAFD1E-BF7E-49D6-BFAD-65DBB952A9F8}" srcOrd="0" destOrd="0" parTransId="{3A6E39FD-7B8C-440C-B5F4-D3562B79AA5C}" sibTransId="{041318C2-5A69-409C-8731-816C5E8F20E2}"/>
    <dgm:cxn modelId="{1C686241-58E4-489A-A31F-677E9296EA0B}" type="presOf" srcId="{9A202249-48CB-495C-AA97-90DFD8AD5CEB}" destId="{52E0C613-9FD1-459F-A72E-B193A5DBB76C}" srcOrd="1" destOrd="0" presId="urn:microsoft.com/office/officeart/2005/8/layout/list1"/>
    <dgm:cxn modelId="{32ABBA66-F081-483F-8160-B987CB6E6C44}" type="presOf" srcId="{E37572ED-53A8-4883-ABD0-2A9B689DBCF6}" destId="{30C827D6-541D-4507-8CF8-5882D50B25C4}" srcOrd="1" destOrd="0" presId="urn:microsoft.com/office/officeart/2005/8/layout/list1"/>
    <dgm:cxn modelId="{4F549A4C-4915-45A8-9986-ED319A33837B}" srcId="{FBCF7698-D49F-4F7D-873B-1717A8AC8D45}" destId="{A1D7B36D-8A46-49B0-AF44-5C76F08F3366}" srcOrd="2" destOrd="0" parTransId="{A94855A0-8FBA-48D5-9BE1-F99F8AFE5CAB}" sibTransId="{05B7EDF6-9B1C-4C4E-AAE6-48AC36EBBD00}"/>
    <dgm:cxn modelId="{63A3E354-6678-4FBE-A070-1ECB3C60DAB9}" type="presOf" srcId="{A1AFACCC-6FF2-4503-A0C2-41725EDD9E1F}" destId="{A6338143-C7DE-4B87-A226-C6367F9329D9}" srcOrd="0" destOrd="1" presId="urn:microsoft.com/office/officeart/2005/8/layout/list1"/>
    <dgm:cxn modelId="{C5BA2E58-4021-495E-AAE3-91AC38D91B60}" type="presOf" srcId="{E37572ED-53A8-4883-ABD0-2A9B689DBCF6}" destId="{9BAB0732-8B36-415D-B032-01451BA666E0}" srcOrd="0" destOrd="0" presId="urn:microsoft.com/office/officeart/2005/8/layout/list1"/>
    <dgm:cxn modelId="{EC06917B-8247-4CD5-8BCC-E8FF40439C62}" srcId="{AB306221-83AB-49CA-8D5D-0358EA9A96DA}" destId="{E37572ED-53A8-4883-ABD0-2A9B689DBCF6}" srcOrd="2" destOrd="0" parTransId="{50EA374C-70BE-4B9F-97EA-0331E5B320E4}" sibTransId="{57A3DE39-7623-4F1D-8E63-F9096BC58C23}"/>
    <dgm:cxn modelId="{C138D393-681C-4817-8DE6-D56EB97F374E}" type="presOf" srcId="{209E75E0-76EB-4464-998D-F96287A5E52C}" destId="{D3D3172F-70D2-471B-904E-AB3EBF28F84E}" srcOrd="1" destOrd="0" presId="urn:microsoft.com/office/officeart/2005/8/layout/list1"/>
    <dgm:cxn modelId="{E8A80D9D-BD29-4DCC-94B8-05AC07061FB1}" type="presOf" srcId="{509BFE6F-DEEA-4347-A638-4B9CCA4C40FB}" destId="{A6338143-C7DE-4B87-A226-C6367F9329D9}" srcOrd="0" destOrd="3" presId="urn:microsoft.com/office/officeart/2005/8/layout/list1"/>
    <dgm:cxn modelId="{F67A219E-00A5-489D-AF6F-5DF1BB8D7038}" srcId="{AB306221-83AB-49CA-8D5D-0358EA9A96DA}" destId="{9A202249-48CB-495C-AA97-90DFD8AD5CEB}" srcOrd="0" destOrd="0" parTransId="{692A85E2-CB05-40D7-86F7-E6E6B0798CE7}" sibTransId="{561184F2-E7E1-44B9-BD77-26DDF7A0A9F4}"/>
    <dgm:cxn modelId="{DC279EA8-63B4-4C52-B4C8-D6003359899C}" type="presOf" srcId="{A1D7B36D-8A46-49B0-AF44-5C76F08F3366}" destId="{A6338143-C7DE-4B87-A226-C6367F9329D9}" srcOrd="0" destOrd="2" presId="urn:microsoft.com/office/officeart/2005/8/layout/list1"/>
    <dgm:cxn modelId="{3409A3A9-ED38-49C5-A348-883BCDA1C920}" srcId="{AB306221-83AB-49CA-8D5D-0358EA9A96DA}" destId="{5E117485-9ED1-4CDB-8F68-04D55F366CB0}" srcOrd="1" destOrd="0" parTransId="{C81FB72D-D435-4104-BC6F-A2D61D661F08}" sibTransId="{1ECC0114-B18F-4CA6-A0BF-6EFC58731D6A}"/>
    <dgm:cxn modelId="{A72131B2-A1C0-43BB-B8E6-C5693F8A9216}" srcId="{AB306221-83AB-49CA-8D5D-0358EA9A96DA}" destId="{FBCF7698-D49F-4F7D-873B-1717A8AC8D45}" srcOrd="4" destOrd="0" parTransId="{65888952-099E-4040-9495-30EACEA9ACFC}" sibTransId="{539CE97B-FBA9-4155-ABA3-270B75FC807A}"/>
    <dgm:cxn modelId="{2A3BA2C6-E8AD-497E-88F7-ABF4212D0E69}" srcId="{AB306221-83AB-49CA-8D5D-0358EA9A96DA}" destId="{209E75E0-76EB-4464-998D-F96287A5E52C}" srcOrd="3" destOrd="0" parTransId="{75E6FD37-4217-4B5C-AA49-7A0AD5BDBC61}" sibTransId="{17D856BC-39B7-42A2-BB2E-657B0B81E32D}"/>
    <dgm:cxn modelId="{7D41D3CA-EF7B-4C3B-8228-4D32A650ABEF}" type="presOf" srcId="{FBCF7698-D49F-4F7D-873B-1717A8AC8D45}" destId="{A69B62D3-0FC4-4383-9B25-99C3E5B02C49}" srcOrd="0" destOrd="0" presId="urn:microsoft.com/office/officeart/2005/8/layout/list1"/>
    <dgm:cxn modelId="{585790CF-0D29-479F-BECA-D7B89C434074}" type="presOf" srcId="{3AE7F67D-11AB-4E87-8202-35601509848F}" destId="{A6338143-C7DE-4B87-A226-C6367F9329D9}" srcOrd="0" destOrd="5" presId="urn:microsoft.com/office/officeart/2005/8/layout/list1"/>
    <dgm:cxn modelId="{40210BE2-2F7B-48C5-8353-CFDD0B071C09}" type="presOf" srcId="{9A202249-48CB-495C-AA97-90DFD8AD5CEB}" destId="{274D4A95-1E27-4372-82AC-37736B2AD0CE}" srcOrd="0" destOrd="0" presId="urn:microsoft.com/office/officeart/2005/8/layout/list1"/>
    <dgm:cxn modelId="{A96A04E5-A693-4DE8-A999-27638DDB38BE}" type="presOf" srcId="{AB306221-83AB-49CA-8D5D-0358EA9A96DA}" destId="{A80A3FDF-1033-40C4-8061-FD4F6F86108C}" srcOrd="0" destOrd="0" presId="urn:microsoft.com/office/officeart/2005/8/layout/list1"/>
    <dgm:cxn modelId="{AA9110E5-DDC9-4215-988A-3F324EEF2C99}" type="presOf" srcId="{5E117485-9ED1-4CDB-8F68-04D55F366CB0}" destId="{A42151DD-C315-4682-87BD-C875DFDB1030}" srcOrd="0" destOrd="0" presId="urn:microsoft.com/office/officeart/2005/8/layout/list1"/>
    <dgm:cxn modelId="{1895FBE7-1927-42BF-B295-380259EE0718}" type="presOf" srcId="{209E75E0-76EB-4464-998D-F96287A5E52C}" destId="{60A1FDD1-AB77-41B7-B671-A4B5ECA0DED7}" srcOrd="0" destOrd="0" presId="urn:microsoft.com/office/officeart/2005/8/layout/list1"/>
    <dgm:cxn modelId="{773374EA-AD7E-4D35-9A09-48E9AC2176DE}" type="presOf" srcId="{5A89E3B8-D10F-4D20-899B-CFE6EDD8ADA8}" destId="{A6338143-C7DE-4B87-A226-C6367F9329D9}" srcOrd="0" destOrd="4" presId="urn:microsoft.com/office/officeart/2005/8/layout/list1"/>
    <dgm:cxn modelId="{F4845CEF-EDEC-4C42-A690-88D47F9CC8CC}" type="presOf" srcId="{FBCF7698-D49F-4F7D-873B-1717A8AC8D45}" destId="{47258EB1-0F7C-4E5E-9FCD-7B2EAC106443}" srcOrd="1" destOrd="0" presId="urn:microsoft.com/office/officeart/2005/8/layout/list1"/>
    <dgm:cxn modelId="{C505FEF1-C864-4C30-B143-EA63EB04C0DA}" type="presOf" srcId="{15CAFD1E-BF7E-49D6-BFAD-65DBB952A9F8}" destId="{A6338143-C7DE-4B87-A226-C6367F9329D9}" srcOrd="0" destOrd="0" presId="urn:microsoft.com/office/officeart/2005/8/layout/list1"/>
    <dgm:cxn modelId="{D601DDF4-C6E8-4578-9146-156DB7354687}" srcId="{FBCF7698-D49F-4F7D-873B-1717A8AC8D45}" destId="{5A89E3B8-D10F-4D20-899B-CFE6EDD8ADA8}" srcOrd="4" destOrd="0" parTransId="{F7F76269-F08E-4D36-8BDE-58456FF9C00D}" sibTransId="{43505898-9516-44BD-8F73-5934EC024D0A}"/>
    <dgm:cxn modelId="{B4F01EF6-77B4-49A8-A243-2FBC6960CCD1}" srcId="{FBCF7698-D49F-4F7D-873B-1717A8AC8D45}" destId="{3AE7F67D-11AB-4E87-8202-35601509848F}" srcOrd="5" destOrd="0" parTransId="{44300FA0-DACA-4095-9940-93FCEE0E579D}" sibTransId="{44172F9B-F326-4B39-8104-BE1F56B371C2}"/>
    <dgm:cxn modelId="{EA2672F7-0786-4BA2-B750-225BDF5E43B2}" srcId="{FBCF7698-D49F-4F7D-873B-1717A8AC8D45}" destId="{509BFE6F-DEEA-4347-A638-4B9CCA4C40FB}" srcOrd="3" destOrd="0" parTransId="{F15C942C-A72E-4905-AB5B-7DF4E0375E95}" sibTransId="{37D277AB-08BF-49F5-9339-26F920A24090}"/>
    <dgm:cxn modelId="{FCE18D5B-5A3D-4109-BBD9-D1E67698B869}" type="presParOf" srcId="{A80A3FDF-1033-40C4-8061-FD4F6F86108C}" destId="{4A4B4531-9D38-4B23-9B06-90198AE9471B}" srcOrd="0" destOrd="0" presId="urn:microsoft.com/office/officeart/2005/8/layout/list1"/>
    <dgm:cxn modelId="{48335D67-E286-4A60-A33D-D630F2264DB6}" type="presParOf" srcId="{4A4B4531-9D38-4B23-9B06-90198AE9471B}" destId="{274D4A95-1E27-4372-82AC-37736B2AD0CE}" srcOrd="0" destOrd="0" presId="urn:microsoft.com/office/officeart/2005/8/layout/list1"/>
    <dgm:cxn modelId="{9FF607F5-C0F5-49EC-8849-80F7E2A5FBBC}" type="presParOf" srcId="{4A4B4531-9D38-4B23-9B06-90198AE9471B}" destId="{52E0C613-9FD1-459F-A72E-B193A5DBB76C}" srcOrd="1" destOrd="0" presId="urn:microsoft.com/office/officeart/2005/8/layout/list1"/>
    <dgm:cxn modelId="{2E87ED8B-5CB0-4EF0-ABD2-0D208B7C7F05}" type="presParOf" srcId="{A80A3FDF-1033-40C4-8061-FD4F6F86108C}" destId="{336C4A9C-0546-42FF-A769-831EFD6ED3F0}" srcOrd="1" destOrd="0" presId="urn:microsoft.com/office/officeart/2005/8/layout/list1"/>
    <dgm:cxn modelId="{5A4E7587-6F85-4F72-BFC7-31E4428F2279}" type="presParOf" srcId="{A80A3FDF-1033-40C4-8061-FD4F6F86108C}" destId="{CCC6AA9C-09E2-4749-9C1A-0A8904B74B61}" srcOrd="2" destOrd="0" presId="urn:microsoft.com/office/officeart/2005/8/layout/list1"/>
    <dgm:cxn modelId="{0A08DD75-DC8A-4BE4-A849-81F33BB12CBA}" type="presParOf" srcId="{A80A3FDF-1033-40C4-8061-FD4F6F86108C}" destId="{0BE91E64-DFA1-41A1-9109-8313F6588A5F}" srcOrd="3" destOrd="0" presId="urn:microsoft.com/office/officeart/2005/8/layout/list1"/>
    <dgm:cxn modelId="{8FF23545-B36A-4874-B764-09E43999A22B}" type="presParOf" srcId="{A80A3FDF-1033-40C4-8061-FD4F6F86108C}" destId="{9DC0DF09-04B8-4720-BF2B-A7E07F5DB218}" srcOrd="4" destOrd="0" presId="urn:microsoft.com/office/officeart/2005/8/layout/list1"/>
    <dgm:cxn modelId="{871EDF47-6995-4913-A74A-6B6282F46505}" type="presParOf" srcId="{9DC0DF09-04B8-4720-BF2B-A7E07F5DB218}" destId="{A42151DD-C315-4682-87BD-C875DFDB1030}" srcOrd="0" destOrd="0" presId="urn:microsoft.com/office/officeart/2005/8/layout/list1"/>
    <dgm:cxn modelId="{D3CB9E78-8B18-4323-95B4-6C896E2DD61C}" type="presParOf" srcId="{9DC0DF09-04B8-4720-BF2B-A7E07F5DB218}" destId="{FAFEB73C-E8DC-4DBA-A68C-5712F2635662}" srcOrd="1" destOrd="0" presId="urn:microsoft.com/office/officeart/2005/8/layout/list1"/>
    <dgm:cxn modelId="{F7D36CC0-ECEF-4DB1-B372-92C3E34D259A}" type="presParOf" srcId="{A80A3FDF-1033-40C4-8061-FD4F6F86108C}" destId="{3F6665E2-82EF-40D6-9437-1BEAA0086D49}" srcOrd="5" destOrd="0" presId="urn:microsoft.com/office/officeart/2005/8/layout/list1"/>
    <dgm:cxn modelId="{C8D4C675-983F-4ED6-8359-63BC6029BEC4}" type="presParOf" srcId="{A80A3FDF-1033-40C4-8061-FD4F6F86108C}" destId="{0F7A1556-20F3-4159-A9AD-7500E2A58ECF}" srcOrd="6" destOrd="0" presId="urn:microsoft.com/office/officeart/2005/8/layout/list1"/>
    <dgm:cxn modelId="{D91F0DDD-4F7F-4683-9E5D-0E2FD6552FAD}" type="presParOf" srcId="{A80A3FDF-1033-40C4-8061-FD4F6F86108C}" destId="{33DB2650-F391-403C-9F07-6236B5482AE8}" srcOrd="7" destOrd="0" presId="urn:microsoft.com/office/officeart/2005/8/layout/list1"/>
    <dgm:cxn modelId="{E4733B45-0F4E-4E42-9E61-A0E90DBA6D0E}" type="presParOf" srcId="{A80A3FDF-1033-40C4-8061-FD4F6F86108C}" destId="{0A399287-9316-4A88-BB00-4CEE81EB8313}" srcOrd="8" destOrd="0" presId="urn:microsoft.com/office/officeart/2005/8/layout/list1"/>
    <dgm:cxn modelId="{5925A521-00A8-4437-A2E0-A0C92F0EA16B}" type="presParOf" srcId="{0A399287-9316-4A88-BB00-4CEE81EB8313}" destId="{9BAB0732-8B36-415D-B032-01451BA666E0}" srcOrd="0" destOrd="0" presId="urn:microsoft.com/office/officeart/2005/8/layout/list1"/>
    <dgm:cxn modelId="{A2E4BD80-0461-473A-93A5-5610DD06BA22}" type="presParOf" srcId="{0A399287-9316-4A88-BB00-4CEE81EB8313}" destId="{30C827D6-541D-4507-8CF8-5882D50B25C4}" srcOrd="1" destOrd="0" presId="urn:microsoft.com/office/officeart/2005/8/layout/list1"/>
    <dgm:cxn modelId="{F4E18DBD-CEAC-4447-B444-119CB433E7B3}" type="presParOf" srcId="{A80A3FDF-1033-40C4-8061-FD4F6F86108C}" destId="{E6CDCF24-0F8D-4579-908D-88864FC7C6E6}" srcOrd="9" destOrd="0" presId="urn:microsoft.com/office/officeart/2005/8/layout/list1"/>
    <dgm:cxn modelId="{0FCC2128-D48E-41BF-BB8C-0EE833941981}" type="presParOf" srcId="{A80A3FDF-1033-40C4-8061-FD4F6F86108C}" destId="{0995370F-497F-44D2-939F-6137F0692840}" srcOrd="10" destOrd="0" presId="urn:microsoft.com/office/officeart/2005/8/layout/list1"/>
    <dgm:cxn modelId="{2148DF26-2D9D-4373-B844-16184C38AF2A}" type="presParOf" srcId="{A80A3FDF-1033-40C4-8061-FD4F6F86108C}" destId="{A5BF9745-E941-4892-9087-F1D5062D58F5}" srcOrd="11" destOrd="0" presId="urn:microsoft.com/office/officeart/2005/8/layout/list1"/>
    <dgm:cxn modelId="{A29AC4AF-E60D-40D7-8F17-1264E16DF2CA}" type="presParOf" srcId="{A80A3FDF-1033-40C4-8061-FD4F6F86108C}" destId="{4F53C044-D249-4C04-852E-120B5F3C1733}" srcOrd="12" destOrd="0" presId="urn:microsoft.com/office/officeart/2005/8/layout/list1"/>
    <dgm:cxn modelId="{64A16B1E-FF8F-4676-9EA1-F59B1E9BFF24}" type="presParOf" srcId="{4F53C044-D249-4C04-852E-120B5F3C1733}" destId="{60A1FDD1-AB77-41B7-B671-A4B5ECA0DED7}" srcOrd="0" destOrd="0" presId="urn:microsoft.com/office/officeart/2005/8/layout/list1"/>
    <dgm:cxn modelId="{49E591B4-B74D-485A-8099-71F56AE85180}" type="presParOf" srcId="{4F53C044-D249-4C04-852E-120B5F3C1733}" destId="{D3D3172F-70D2-471B-904E-AB3EBF28F84E}" srcOrd="1" destOrd="0" presId="urn:microsoft.com/office/officeart/2005/8/layout/list1"/>
    <dgm:cxn modelId="{259EB1A9-D076-4042-878B-E945B4F7541C}" type="presParOf" srcId="{A80A3FDF-1033-40C4-8061-FD4F6F86108C}" destId="{4BDC560A-867D-4BB6-9667-016A577D8B54}" srcOrd="13" destOrd="0" presId="urn:microsoft.com/office/officeart/2005/8/layout/list1"/>
    <dgm:cxn modelId="{115FF87B-75B9-4D87-93C7-56D09FCEAC14}" type="presParOf" srcId="{A80A3FDF-1033-40C4-8061-FD4F6F86108C}" destId="{2BDBAB29-5FC0-415F-956B-0AAA8FCB717A}" srcOrd="14" destOrd="0" presId="urn:microsoft.com/office/officeart/2005/8/layout/list1"/>
    <dgm:cxn modelId="{8AD228D2-F753-4403-974F-A1AE77D3C384}" type="presParOf" srcId="{A80A3FDF-1033-40C4-8061-FD4F6F86108C}" destId="{8C57A4DC-C772-493C-B25C-606162ACBEB6}" srcOrd="15" destOrd="0" presId="urn:microsoft.com/office/officeart/2005/8/layout/list1"/>
    <dgm:cxn modelId="{FABB983D-176C-40FE-B4BF-AE86FDFBAFE3}" type="presParOf" srcId="{A80A3FDF-1033-40C4-8061-FD4F6F86108C}" destId="{13DB5C5B-37CA-4563-807B-F2EF97B73199}" srcOrd="16" destOrd="0" presId="urn:microsoft.com/office/officeart/2005/8/layout/list1"/>
    <dgm:cxn modelId="{9768E069-B200-4F27-A8E8-3B51A616E0AD}" type="presParOf" srcId="{13DB5C5B-37CA-4563-807B-F2EF97B73199}" destId="{A69B62D3-0FC4-4383-9B25-99C3E5B02C49}" srcOrd="0" destOrd="0" presId="urn:microsoft.com/office/officeart/2005/8/layout/list1"/>
    <dgm:cxn modelId="{81977F74-BFD3-4675-8F9C-534A832B64B0}" type="presParOf" srcId="{13DB5C5B-37CA-4563-807B-F2EF97B73199}" destId="{47258EB1-0F7C-4E5E-9FCD-7B2EAC106443}" srcOrd="1" destOrd="0" presId="urn:microsoft.com/office/officeart/2005/8/layout/list1"/>
    <dgm:cxn modelId="{391927C2-5825-4153-90A4-A757CB0089B6}" type="presParOf" srcId="{A80A3FDF-1033-40C4-8061-FD4F6F86108C}" destId="{C7B23B01-D6C0-4502-A22E-61E389C27EA5}" srcOrd="17" destOrd="0" presId="urn:microsoft.com/office/officeart/2005/8/layout/list1"/>
    <dgm:cxn modelId="{B541B20D-9D89-456F-A18C-3E28B6D346E4}" type="presParOf" srcId="{A80A3FDF-1033-40C4-8061-FD4F6F86108C}" destId="{A6338143-C7DE-4B87-A226-C6367F9329D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45282A-3CAB-4475-A885-185AF7BE336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DF184D0-8CB2-49BA-86F3-0BC5C7A5E782}">
      <dgm:prSet/>
      <dgm:spPr/>
      <dgm:t>
        <a:bodyPr/>
        <a:lstStyle/>
        <a:p>
          <a:r>
            <a:rPr lang="lv-LV"/>
            <a:t>Accurate</a:t>
          </a:r>
          <a:endParaRPr lang="en-US"/>
        </a:p>
      </dgm:t>
    </dgm:pt>
    <dgm:pt modelId="{A7C129BC-872D-4892-BFE6-8F600B24A292}" type="parTrans" cxnId="{6EA537F7-7260-4570-A15F-875B3AAD91F4}">
      <dgm:prSet/>
      <dgm:spPr/>
      <dgm:t>
        <a:bodyPr/>
        <a:lstStyle/>
        <a:p>
          <a:endParaRPr lang="en-US"/>
        </a:p>
      </dgm:t>
    </dgm:pt>
    <dgm:pt modelId="{EB5F621C-CBD0-4588-9708-701A2AD978B4}" type="sibTrans" cxnId="{6EA537F7-7260-4570-A15F-875B3AAD91F4}">
      <dgm:prSet/>
      <dgm:spPr/>
      <dgm:t>
        <a:bodyPr/>
        <a:lstStyle/>
        <a:p>
          <a:endParaRPr lang="en-US"/>
        </a:p>
      </dgm:t>
    </dgm:pt>
    <dgm:pt modelId="{AC0466E3-3F73-400C-A1B0-09F47E3CC7BF}">
      <dgm:prSet/>
      <dgm:spPr/>
      <dgm:t>
        <a:bodyPr/>
        <a:lstStyle/>
        <a:p>
          <a:r>
            <a:rPr lang="lv-LV"/>
            <a:t>Adaptable</a:t>
          </a:r>
          <a:endParaRPr lang="en-US"/>
        </a:p>
      </dgm:t>
    </dgm:pt>
    <dgm:pt modelId="{AE5B5A2F-80EC-4600-ABC0-8F9272693A50}" type="parTrans" cxnId="{AC5FBEBA-5302-4329-9379-86BC3F1E2E9D}">
      <dgm:prSet/>
      <dgm:spPr/>
      <dgm:t>
        <a:bodyPr/>
        <a:lstStyle/>
        <a:p>
          <a:endParaRPr lang="en-US"/>
        </a:p>
      </dgm:t>
    </dgm:pt>
    <dgm:pt modelId="{A69479FA-1B78-4690-973B-8381A1AD4C65}" type="sibTrans" cxnId="{AC5FBEBA-5302-4329-9379-86BC3F1E2E9D}">
      <dgm:prSet/>
      <dgm:spPr/>
      <dgm:t>
        <a:bodyPr/>
        <a:lstStyle/>
        <a:p>
          <a:endParaRPr lang="en-US"/>
        </a:p>
      </dgm:t>
    </dgm:pt>
    <dgm:pt modelId="{6365B735-8B6F-4F44-BCD2-4E55F3DBFD58}">
      <dgm:prSet/>
      <dgm:spPr/>
      <dgm:t>
        <a:bodyPr/>
        <a:lstStyle/>
        <a:p>
          <a:r>
            <a:rPr lang="lv-LV"/>
            <a:t>Confident</a:t>
          </a:r>
          <a:endParaRPr lang="en-US"/>
        </a:p>
      </dgm:t>
    </dgm:pt>
    <dgm:pt modelId="{37D39860-AA60-4681-B845-8E53070027F1}" type="parTrans" cxnId="{DBB8FD5A-BCEA-4AB7-959D-43895DBEA476}">
      <dgm:prSet/>
      <dgm:spPr/>
      <dgm:t>
        <a:bodyPr/>
        <a:lstStyle/>
        <a:p>
          <a:endParaRPr lang="en-US"/>
        </a:p>
      </dgm:t>
    </dgm:pt>
    <dgm:pt modelId="{0AD14E58-941E-46F4-B4B1-1C5EAEE83D7C}" type="sibTrans" cxnId="{DBB8FD5A-BCEA-4AB7-959D-43895DBEA476}">
      <dgm:prSet/>
      <dgm:spPr/>
      <dgm:t>
        <a:bodyPr/>
        <a:lstStyle/>
        <a:p>
          <a:endParaRPr lang="en-US"/>
        </a:p>
      </dgm:t>
    </dgm:pt>
    <dgm:pt modelId="{B51551D3-0A8C-427D-87F8-832679A2E17E}">
      <dgm:prSet/>
      <dgm:spPr/>
      <dgm:t>
        <a:bodyPr/>
        <a:lstStyle/>
        <a:p>
          <a:r>
            <a:rPr lang="lv-LV"/>
            <a:t>Hard-working</a:t>
          </a:r>
          <a:endParaRPr lang="en-US"/>
        </a:p>
      </dgm:t>
    </dgm:pt>
    <dgm:pt modelId="{91C34E4C-582E-43CC-AFC7-1DB94104D9A6}" type="parTrans" cxnId="{37619A0C-EA84-4D2E-9234-4570C8FF16F8}">
      <dgm:prSet/>
      <dgm:spPr/>
      <dgm:t>
        <a:bodyPr/>
        <a:lstStyle/>
        <a:p>
          <a:endParaRPr lang="en-US"/>
        </a:p>
      </dgm:t>
    </dgm:pt>
    <dgm:pt modelId="{6D45B036-CBAA-42E8-8BF9-36FADDFE11DB}" type="sibTrans" cxnId="{37619A0C-EA84-4D2E-9234-4570C8FF16F8}">
      <dgm:prSet/>
      <dgm:spPr/>
      <dgm:t>
        <a:bodyPr/>
        <a:lstStyle/>
        <a:p>
          <a:endParaRPr lang="en-US"/>
        </a:p>
      </dgm:t>
    </dgm:pt>
    <dgm:pt modelId="{72FE7660-02AA-459D-8D33-AD192886CFF1}">
      <dgm:prSet/>
      <dgm:spPr/>
      <dgm:t>
        <a:bodyPr/>
        <a:lstStyle/>
        <a:p>
          <a:r>
            <a:rPr lang="lv-LV"/>
            <a:t>Innovative</a:t>
          </a:r>
          <a:endParaRPr lang="en-US"/>
        </a:p>
      </dgm:t>
    </dgm:pt>
    <dgm:pt modelId="{273B1407-D515-40E0-B981-83E611F10034}" type="parTrans" cxnId="{C1F4AE42-A86A-46EC-B284-C1842FFCA46E}">
      <dgm:prSet/>
      <dgm:spPr/>
      <dgm:t>
        <a:bodyPr/>
        <a:lstStyle/>
        <a:p>
          <a:endParaRPr lang="en-US"/>
        </a:p>
      </dgm:t>
    </dgm:pt>
    <dgm:pt modelId="{7861389A-8D90-4E74-A68D-02995FDEF1DF}" type="sibTrans" cxnId="{C1F4AE42-A86A-46EC-B284-C1842FFCA46E}">
      <dgm:prSet/>
      <dgm:spPr/>
      <dgm:t>
        <a:bodyPr/>
        <a:lstStyle/>
        <a:p>
          <a:endParaRPr lang="en-US"/>
        </a:p>
      </dgm:t>
    </dgm:pt>
    <dgm:pt modelId="{7CABF281-9F7F-4C31-BAE2-E815927E4B48}">
      <dgm:prSet/>
      <dgm:spPr/>
      <dgm:t>
        <a:bodyPr/>
        <a:lstStyle/>
        <a:p>
          <a:r>
            <a:rPr lang="lv-LV"/>
            <a:t>Reliable</a:t>
          </a:r>
          <a:endParaRPr lang="en-US"/>
        </a:p>
      </dgm:t>
    </dgm:pt>
    <dgm:pt modelId="{8ACE0AB0-A9D1-413C-A2F0-97A805C012CF}" type="parTrans" cxnId="{28BD7BBB-46FC-45D9-8662-4C1D8E322E9D}">
      <dgm:prSet/>
      <dgm:spPr/>
      <dgm:t>
        <a:bodyPr/>
        <a:lstStyle/>
        <a:p>
          <a:endParaRPr lang="en-US"/>
        </a:p>
      </dgm:t>
    </dgm:pt>
    <dgm:pt modelId="{A26E0094-95B2-49B4-924E-02C40F02AD9F}" type="sibTrans" cxnId="{28BD7BBB-46FC-45D9-8662-4C1D8E322E9D}">
      <dgm:prSet/>
      <dgm:spPr/>
      <dgm:t>
        <a:bodyPr/>
        <a:lstStyle/>
        <a:p>
          <a:endParaRPr lang="en-US"/>
        </a:p>
      </dgm:t>
    </dgm:pt>
    <dgm:pt modelId="{573F9826-233D-42F2-986C-15780D49DCC1}">
      <dgm:prSet/>
      <dgm:spPr/>
      <dgm:t>
        <a:bodyPr/>
        <a:lstStyle/>
        <a:p>
          <a:r>
            <a:rPr lang="lv-LV"/>
            <a:t>Responsible</a:t>
          </a:r>
          <a:endParaRPr lang="en-US"/>
        </a:p>
      </dgm:t>
    </dgm:pt>
    <dgm:pt modelId="{5401EEB4-EC4D-4ADC-90FD-DF7708530EDF}" type="parTrans" cxnId="{CE6E85CD-C954-4140-9D66-981A067B748A}">
      <dgm:prSet/>
      <dgm:spPr/>
      <dgm:t>
        <a:bodyPr/>
        <a:lstStyle/>
        <a:p>
          <a:endParaRPr lang="en-US"/>
        </a:p>
      </dgm:t>
    </dgm:pt>
    <dgm:pt modelId="{D2610F2B-6962-4238-9C3C-237BE8EFF43E}" type="sibTrans" cxnId="{CE6E85CD-C954-4140-9D66-981A067B748A}">
      <dgm:prSet/>
      <dgm:spPr/>
      <dgm:t>
        <a:bodyPr/>
        <a:lstStyle/>
        <a:p>
          <a:endParaRPr lang="en-US"/>
        </a:p>
      </dgm:t>
    </dgm:pt>
    <dgm:pt modelId="{6FF7F023-20A9-4CD2-92A2-32C8B690DB73}">
      <dgm:prSet/>
      <dgm:spPr/>
      <dgm:t>
        <a:bodyPr/>
        <a:lstStyle/>
        <a:p>
          <a:r>
            <a:rPr lang="lv-LV"/>
            <a:t>Enthusiastic</a:t>
          </a:r>
          <a:endParaRPr lang="en-US"/>
        </a:p>
      </dgm:t>
    </dgm:pt>
    <dgm:pt modelId="{8CA495C4-FC07-4EF4-9A8B-D479E5C228EC}" type="parTrans" cxnId="{B13FD21A-B12A-4355-A082-AF4FB616938C}">
      <dgm:prSet/>
      <dgm:spPr/>
      <dgm:t>
        <a:bodyPr/>
        <a:lstStyle/>
        <a:p>
          <a:endParaRPr lang="en-US"/>
        </a:p>
      </dgm:t>
    </dgm:pt>
    <dgm:pt modelId="{54F0B5BB-C534-4911-8822-27588C0315E5}" type="sibTrans" cxnId="{B13FD21A-B12A-4355-A082-AF4FB616938C}">
      <dgm:prSet/>
      <dgm:spPr/>
      <dgm:t>
        <a:bodyPr/>
        <a:lstStyle/>
        <a:p>
          <a:endParaRPr lang="en-US"/>
        </a:p>
      </dgm:t>
    </dgm:pt>
    <dgm:pt modelId="{D31AFA48-9B8E-431E-8046-445A62BE14F9}" type="pres">
      <dgm:prSet presAssocID="{B145282A-3CAB-4475-A885-185AF7BE3369}" presName="vert0" presStyleCnt="0">
        <dgm:presLayoutVars>
          <dgm:dir/>
          <dgm:animOne val="branch"/>
          <dgm:animLvl val="lvl"/>
        </dgm:presLayoutVars>
      </dgm:prSet>
      <dgm:spPr/>
    </dgm:pt>
    <dgm:pt modelId="{C2D29B42-8AB4-4DC4-B4A3-7952E859A6D4}" type="pres">
      <dgm:prSet presAssocID="{7DF184D0-8CB2-49BA-86F3-0BC5C7A5E782}" presName="thickLine" presStyleLbl="alignNode1" presStyleIdx="0" presStyleCnt="8"/>
      <dgm:spPr/>
    </dgm:pt>
    <dgm:pt modelId="{92DC1223-AFE7-44D2-8AA6-84D65FB15208}" type="pres">
      <dgm:prSet presAssocID="{7DF184D0-8CB2-49BA-86F3-0BC5C7A5E782}" presName="horz1" presStyleCnt="0"/>
      <dgm:spPr/>
    </dgm:pt>
    <dgm:pt modelId="{DCB107D1-CDD3-4FCB-A43F-18622B468FE9}" type="pres">
      <dgm:prSet presAssocID="{7DF184D0-8CB2-49BA-86F3-0BC5C7A5E782}" presName="tx1" presStyleLbl="revTx" presStyleIdx="0" presStyleCnt="8"/>
      <dgm:spPr/>
    </dgm:pt>
    <dgm:pt modelId="{80D7F703-FBDD-4438-A109-A71E5C93F127}" type="pres">
      <dgm:prSet presAssocID="{7DF184D0-8CB2-49BA-86F3-0BC5C7A5E782}" presName="vert1" presStyleCnt="0"/>
      <dgm:spPr/>
    </dgm:pt>
    <dgm:pt modelId="{0255B539-ECAB-40D6-85BD-98C74464095B}" type="pres">
      <dgm:prSet presAssocID="{AC0466E3-3F73-400C-A1B0-09F47E3CC7BF}" presName="thickLine" presStyleLbl="alignNode1" presStyleIdx="1" presStyleCnt="8"/>
      <dgm:spPr/>
    </dgm:pt>
    <dgm:pt modelId="{F951AFFA-C3E1-4EA2-9699-ACAC35532F7C}" type="pres">
      <dgm:prSet presAssocID="{AC0466E3-3F73-400C-A1B0-09F47E3CC7BF}" presName="horz1" presStyleCnt="0"/>
      <dgm:spPr/>
    </dgm:pt>
    <dgm:pt modelId="{A16E7FAE-822F-469E-BCB2-313F658B7C77}" type="pres">
      <dgm:prSet presAssocID="{AC0466E3-3F73-400C-A1B0-09F47E3CC7BF}" presName="tx1" presStyleLbl="revTx" presStyleIdx="1" presStyleCnt="8"/>
      <dgm:spPr/>
    </dgm:pt>
    <dgm:pt modelId="{1B26C907-5B04-4381-8E91-396599C504A8}" type="pres">
      <dgm:prSet presAssocID="{AC0466E3-3F73-400C-A1B0-09F47E3CC7BF}" presName="vert1" presStyleCnt="0"/>
      <dgm:spPr/>
    </dgm:pt>
    <dgm:pt modelId="{14E3010C-7ED2-426F-869B-093DE6EC198D}" type="pres">
      <dgm:prSet presAssocID="{6365B735-8B6F-4F44-BCD2-4E55F3DBFD58}" presName="thickLine" presStyleLbl="alignNode1" presStyleIdx="2" presStyleCnt="8"/>
      <dgm:spPr/>
    </dgm:pt>
    <dgm:pt modelId="{47361C95-AD74-47E4-B9B7-5910D0C95B27}" type="pres">
      <dgm:prSet presAssocID="{6365B735-8B6F-4F44-BCD2-4E55F3DBFD58}" presName="horz1" presStyleCnt="0"/>
      <dgm:spPr/>
    </dgm:pt>
    <dgm:pt modelId="{AA07DB8D-34E1-47EA-918A-0F4946E2AF35}" type="pres">
      <dgm:prSet presAssocID="{6365B735-8B6F-4F44-BCD2-4E55F3DBFD58}" presName="tx1" presStyleLbl="revTx" presStyleIdx="2" presStyleCnt="8"/>
      <dgm:spPr/>
    </dgm:pt>
    <dgm:pt modelId="{22B08A5C-866F-4E05-AC23-EDF3BAC5D58B}" type="pres">
      <dgm:prSet presAssocID="{6365B735-8B6F-4F44-BCD2-4E55F3DBFD58}" presName="vert1" presStyleCnt="0"/>
      <dgm:spPr/>
    </dgm:pt>
    <dgm:pt modelId="{D6078272-33E0-41F3-935F-94ECC8F359F9}" type="pres">
      <dgm:prSet presAssocID="{B51551D3-0A8C-427D-87F8-832679A2E17E}" presName="thickLine" presStyleLbl="alignNode1" presStyleIdx="3" presStyleCnt="8"/>
      <dgm:spPr/>
    </dgm:pt>
    <dgm:pt modelId="{1C21809C-AE49-4E12-AF90-CFF9A35C3DE8}" type="pres">
      <dgm:prSet presAssocID="{B51551D3-0A8C-427D-87F8-832679A2E17E}" presName="horz1" presStyleCnt="0"/>
      <dgm:spPr/>
    </dgm:pt>
    <dgm:pt modelId="{2EEC82BE-2FA5-475E-B4D7-B51DFCC58137}" type="pres">
      <dgm:prSet presAssocID="{B51551D3-0A8C-427D-87F8-832679A2E17E}" presName="tx1" presStyleLbl="revTx" presStyleIdx="3" presStyleCnt="8"/>
      <dgm:spPr/>
    </dgm:pt>
    <dgm:pt modelId="{1DE29A24-3AF5-406E-926A-75AF541483DF}" type="pres">
      <dgm:prSet presAssocID="{B51551D3-0A8C-427D-87F8-832679A2E17E}" presName="vert1" presStyleCnt="0"/>
      <dgm:spPr/>
    </dgm:pt>
    <dgm:pt modelId="{D9BC5F9D-C7C5-4B55-8EBA-FAC091F20EF4}" type="pres">
      <dgm:prSet presAssocID="{72FE7660-02AA-459D-8D33-AD192886CFF1}" presName="thickLine" presStyleLbl="alignNode1" presStyleIdx="4" presStyleCnt="8"/>
      <dgm:spPr/>
    </dgm:pt>
    <dgm:pt modelId="{B462554B-FAD4-454C-B1AA-E22D921D4924}" type="pres">
      <dgm:prSet presAssocID="{72FE7660-02AA-459D-8D33-AD192886CFF1}" presName="horz1" presStyleCnt="0"/>
      <dgm:spPr/>
    </dgm:pt>
    <dgm:pt modelId="{33A4E19D-6758-4522-857D-7972D7356CEA}" type="pres">
      <dgm:prSet presAssocID="{72FE7660-02AA-459D-8D33-AD192886CFF1}" presName="tx1" presStyleLbl="revTx" presStyleIdx="4" presStyleCnt="8"/>
      <dgm:spPr/>
    </dgm:pt>
    <dgm:pt modelId="{4FBFE2D7-5125-4C74-BD03-5F8E5970A81F}" type="pres">
      <dgm:prSet presAssocID="{72FE7660-02AA-459D-8D33-AD192886CFF1}" presName="vert1" presStyleCnt="0"/>
      <dgm:spPr/>
    </dgm:pt>
    <dgm:pt modelId="{95F93CA8-E6FC-4DC1-BABC-6BBE3C803160}" type="pres">
      <dgm:prSet presAssocID="{7CABF281-9F7F-4C31-BAE2-E815927E4B48}" presName="thickLine" presStyleLbl="alignNode1" presStyleIdx="5" presStyleCnt="8"/>
      <dgm:spPr/>
    </dgm:pt>
    <dgm:pt modelId="{44B5CD0B-2FAB-41EC-B0CC-8F38FC875845}" type="pres">
      <dgm:prSet presAssocID="{7CABF281-9F7F-4C31-BAE2-E815927E4B48}" presName="horz1" presStyleCnt="0"/>
      <dgm:spPr/>
    </dgm:pt>
    <dgm:pt modelId="{E7609259-A2FA-43D9-9E2F-EFE839142940}" type="pres">
      <dgm:prSet presAssocID="{7CABF281-9F7F-4C31-BAE2-E815927E4B48}" presName="tx1" presStyleLbl="revTx" presStyleIdx="5" presStyleCnt="8"/>
      <dgm:spPr/>
    </dgm:pt>
    <dgm:pt modelId="{C182774B-17CB-4BCA-AC52-433D9484DB46}" type="pres">
      <dgm:prSet presAssocID="{7CABF281-9F7F-4C31-BAE2-E815927E4B48}" presName="vert1" presStyleCnt="0"/>
      <dgm:spPr/>
    </dgm:pt>
    <dgm:pt modelId="{B1E8D08D-62FC-4827-80E1-256E7EDAD74E}" type="pres">
      <dgm:prSet presAssocID="{573F9826-233D-42F2-986C-15780D49DCC1}" presName="thickLine" presStyleLbl="alignNode1" presStyleIdx="6" presStyleCnt="8"/>
      <dgm:spPr/>
    </dgm:pt>
    <dgm:pt modelId="{70C88450-AE72-4522-90DF-88ABACE58FD4}" type="pres">
      <dgm:prSet presAssocID="{573F9826-233D-42F2-986C-15780D49DCC1}" presName="horz1" presStyleCnt="0"/>
      <dgm:spPr/>
    </dgm:pt>
    <dgm:pt modelId="{76F014E9-2B21-4C2C-8405-46216E422F88}" type="pres">
      <dgm:prSet presAssocID="{573F9826-233D-42F2-986C-15780D49DCC1}" presName="tx1" presStyleLbl="revTx" presStyleIdx="6" presStyleCnt="8"/>
      <dgm:spPr/>
    </dgm:pt>
    <dgm:pt modelId="{246FE166-4EA5-46FA-B2EA-9EFEA8304D8B}" type="pres">
      <dgm:prSet presAssocID="{573F9826-233D-42F2-986C-15780D49DCC1}" presName="vert1" presStyleCnt="0"/>
      <dgm:spPr/>
    </dgm:pt>
    <dgm:pt modelId="{85A9D79C-BD05-470A-90BD-EE2B5BE260D6}" type="pres">
      <dgm:prSet presAssocID="{6FF7F023-20A9-4CD2-92A2-32C8B690DB73}" presName="thickLine" presStyleLbl="alignNode1" presStyleIdx="7" presStyleCnt="8"/>
      <dgm:spPr/>
    </dgm:pt>
    <dgm:pt modelId="{C3617C90-31E0-432A-A2DA-E6ED1228AE8A}" type="pres">
      <dgm:prSet presAssocID="{6FF7F023-20A9-4CD2-92A2-32C8B690DB73}" presName="horz1" presStyleCnt="0"/>
      <dgm:spPr/>
    </dgm:pt>
    <dgm:pt modelId="{BB5136CE-5468-49EB-AE5C-699BE88AABE8}" type="pres">
      <dgm:prSet presAssocID="{6FF7F023-20A9-4CD2-92A2-32C8B690DB73}" presName="tx1" presStyleLbl="revTx" presStyleIdx="7" presStyleCnt="8"/>
      <dgm:spPr/>
    </dgm:pt>
    <dgm:pt modelId="{389C3721-4133-4D30-A2C2-C68ADA90C476}" type="pres">
      <dgm:prSet presAssocID="{6FF7F023-20A9-4CD2-92A2-32C8B690DB73}" presName="vert1" presStyleCnt="0"/>
      <dgm:spPr/>
    </dgm:pt>
  </dgm:ptLst>
  <dgm:cxnLst>
    <dgm:cxn modelId="{37619A0C-EA84-4D2E-9234-4570C8FF16F8}" srcId="{B145282A-3CAB-4475-A885-185AF7BE3369}" destId="{B51551D3-0A8C-427D-87F8-832679A2E17E}" srcOrd="3" destOrd="0" parTransId="{91C34E4C-582E-43CC-AFC7-1DB94104D9A6}" sibTransId="{6D45B036-CBAA-42E8-8BF9-36FADDFE11DB}"/>
    <dgm:cxn modelId="{AC5D3810-1DB8-4ED7-AC00-C1FDB67813BD}" type="presOf" srcId="{6365B735-8B6F-4F44-BCD2-4E55F3DBFD58}" destId="{AA07DB8D-34E1-47EA-918A-0F4946E2AF35}" srcOrd="0" destOrd="0" presId="urn:microsoft.com/office/officeart/2008/layout/LinedList"/>
    <dgm:cxn modelId="{B13FD21A-B12A-4355-A082-AF4FB616938C}" srcId="{B145282A-3CAB-4475-A885-185AF7BE3369}" destId="{6FF7F023-20A9-4CD2-92A2-32C8B690DB73}" srcOrd="7" destOrd="0" parTransId="{8CA495C4-FC07-4EF4-9A8B-D479E5C228EC}" sibTransId="{54F0B5BB-C534-4911-8822-27588C0315E5}"/>
    <dgm:cxn modelId="{9C3DF629-E9D6-4614-9CC2-A124E6D1243B}" type="presOf" srcId="{7CABF281-9F7F-4C31-BAE2-E815927E4B48}" destId="{E7609259-A2FA-43D9-9E2F-EFE839142940}" srcOrd="0" destOrd="0" presId="urn:microsoft.com/office/officeart/2008/layout/LinedList"/>
    <dgm:cxn modelId="{5D59B92C-C202-4A05-90FC-62296EA4CB82}" type="presOf" srcId="{B51551D3-0A8C-427D-87F8-832679A2E17E}" destId="{2EEC82BE-2FA5-475E-B4D7-B51DFCC58137}" srcOrd="0" destOrd="0" presId="urn:microsoft.com/office/officeart/2008/layout/LinedList"/>
    <dgm:cxn modelId="{6DE18B5E-0A98-4FA0-A14B-5E13E5ED05F6}" type="presOf" srcId="{72FE7660-02AA-459D-8D33-AD192886CFF1}" destId="{33A4E19D-6758-4522-857D-7972D7356CEA}" srcOrd="0" destOrd="0" presId="urn:microsoft.com/office/officeart/2008/layout/LinedList"/>
    <dgm:cxn modelId="{C1F4AE42-A86A-46EC-B284-C1842FFCA46E}" srcId="{B145282A-3CAB-4475-A885-185AF7BE3369}" destId="{72FE7660-02AA-459D-8D33-AD192886CFF1}" srcOrd="4" destOrd="0" parTransId="{273B1407-D515-40E0-B981-83E611F10034}" sibTransId="{7861389A-8D90-4E74-A68D-02995FDEF1DF}"/>
    <dgm:cxn modelId="{44EDB358-7F28-4A14-864E-052596CA1B5D}" type="presOf" srcId="{573F9826-233D-42F2-986C-15780D49DCC1}" destId="{76F014E9-2B21-4C2C-8405-46216E422F88}" srcOrd="0" destOrd="0" presId="urn:microsoft.com/office/officeart/2008/layout/LinedList"/>
    <dgm:cxn modelId="{DBB8FD5A-BCEA-4AB7-959D-43895DBEA476}" srcId="{B145282A-3CAB-4475-A885-185AF7BE3369}" destId="{6365B735-8B6F-4F44-BCD2-4E55F3DBFD58}" srcOrd="2" destOrd="0" parTransId="{37D39860-AA60-4681-B845-8E53070027F1}" sibTransId="{0AD14E58-941E-46F4-B4B1-1C5EAEE83D7C}"/>
    <dgm:cxn modelId="{00CC77B5-FF7B-4E08-97B5-50D3E6AB28AA}" type="presOf" srcId="{6FF7F023-20A9-4CD2-92A2-32C8B690DB73}" destId="{BB5136CE-5468-49EB-AE5C-699BE88AABE8}" srcOrd="0" destOrd="0" presId="urn:microsoft.com/office/officeart/2008/layout/LinedList"/>
    <dgm:cxn modelId="{AC5FBEBA-5302-4329-9379-86BC3F1E2E9D}" srcId="{B145282A-3CAB-4475-A885-185AF7BE3369}" destId="{AC0466E3-3F73-400C-A1B0-09F47E3CC7BF}" srcOrd="1" destOrd="0" parTransId="{AE5B5A2F-80EC-4600-ABC0-8F9272693A50}" sibTransId="{A69479FA-1B78-4690-973B-8381A1AD4C65}"/>
    <dgm:cxn modelId="{28BD7BBB-46FC-45D9-8662-4C1D8E322E9D}" srcId="{B145282A-3CAB-4475-A885-185AF7BE3369}" destId="{7CABF281-9F7F-4C31-BAE2-E815927E4B48}" srcOrd="5" destOrd="0" parTransId="{8ACE0AB0-A9D1-413C-A2F0-97A805C012CF}" sibTransId="{A26E0094-95B2-49B4-924E-02C40F02AD9F}"/>
    <dgm:cxn modelId="{CE6E85CD-C954-4140-9D66-981A067B748A}" srcId="{B145282A-3CAB-4475-A885-185AF7BE3369}" destId="{573F9826-233D-42F2-986C-15780D49DCC1}" srcOrd="6" destOrd="0" parTransId="{5401EEB4-EC4D-4ADC-90FD-DF7708530EDF}" sibTransId="{D2610F2B-6962-4238-9C3C-237BE8EFF43E}"/>
    <dgm:cxn modelId="{AA5EB0CE-E92D-447A-B8F9-776E22E06F22}" type="presOf" srcId="{7DF184D0-8CB2-49BA-86F3-0BC5C7A5E782}" destId="{DCB107D1-CDD3-4FCB-A43F-18622B468FE9}" srcOrd="0" destOrd="0" presId="urn:microsoft.com/office/officeart/2008/layout/LinedList"/>
    <dgm:cxn modelId="{792054D4-3BFF-4F44-8933-CF8DBD8AF233}" type="presOf" srcId="{AC0466E3-3F73-400C-A1B0-09F47E3CC7BF}" destId="{A16E7FAE-822F-469E-BCB2-313F658B7C77}" srcOrd="0" destOrd="0" presId="urn:microsoft.com/office/officeart/2008/layout/LinedList"/>
    <dgm:cxn modelId="{D7D25DF6-B587-4C50-8EB8-7DC9717829AC}" type="presOf" srcId="{B145282A-3CAB-4475-A885-185AF7BE3369}" destId="{D31AFA48-9B8E-431E-8046-445A62BE14F9}" srcOrd="0" destOrd="0" presId="urn:microsoft.com/office/officeart/2008/layout/LinedList"/>
    <dgm:cxn modelId="{6EA537F7-7260-4570-A15F-875B3AAD91F4}" srcId="{B145282A-3CAB-4475-A885-185AF7BE3369}" destId="{7DF184D0-8CB2-49BA-86F3-0BC5C7A5E782}" srcOrd="0" destOrd="0" parTransId="{A7C129BC-872D-4892-BFE6-8F600B24A292}" sibTransId="{EB5F621C-CBD0-4588-9708-701A2AD978B4}"/>
    <dgm:cxn modelId="{CAAB8119-81C3-4C50-92B2-4F4795A7350D}" type="presParOf" srcId="{D31AFA48-9B8E-431E-8046-445A62BE14F9}" destId="{C2D29B42-8AB4-4DC4-B4A3-7952E859A6D4}" srcOrd="0" destOrd="0" presId="urn:microsoft.com/office/officeart/2008/layout/LinedList"/>
    <dgm:cxn modelId="{14464CC0-0F62-455C-9F6E-2CA327961433}" type="presParOf" srcId="{D31AFA48-9B8E-431E-8046-445A62BE14F9}" destId="{92DC1223-AFE7-44D2-8AA6-84D65FB15208}" srcOrd="1" destOrd="0" presId="urn:microsoft.com/office/officeart/2008/layout/LinedList"/>
    <dgm:cxn modelId="{4484DAE5-7422-4A75-ACD6-A29E8B079BFE}" type="presParOf" srcId="{92DC1223-AFE7-44D2-8AA6-84D65FB15208}" destId="{DCB107D1-CDD3-4FCB-A43F-18622B468FE9}" srcOrd="0" destOrd="0" presId="urn:microsoft.com/office/officeart/2008/layout/LinedList"/>
    <dgm:cxn modelId="{C76EF233-CE17-4A9C-AA71-50E7F13F201F}" type="presParOf" srcId="{92DC1223-AFE7-44D2-8AA6-84D65FB15208}" destId="{80D7F703-FBDD-4438-A109-A71E5C93F127}" srcOrd="1" destOrd="0" presId="urn:microsoft.com/office/officeart/2008/layout/LinedList"/>
    <dgm:cxn modelId="{58574B03-D043-48EE-9EBF-94E1C1831242}" type="presParOf" srcId="{D31AFA48-9B8E-431E-8046-445A62BE14F9}" destId="{0255B539-ECAB-40D6-85BD-98C74464095B}" srcOrd="2" destOrd="0" presId="urn:microsoft.com/office/officeart/2008/layout/LinedList"/>
    <dgm:cxn modelId="{AD64A606-D2EB-4D28-AD3D-022CE3E54C43}" type="presParOf" srcId="{D31AFA48-9B8E-431E-8046-445A62BE14F9}" destId="{F951AFFA-C3E1-4EA2-9699-ACAC35532F7C}" srcOrd="3" destOrd="0" presId="urn:microsoft.com/office/officeart/2008/layout/LinedList"/>
    <dgm:cxn modelId="{29F9CA2A-C385-46FB-A778-819B406A19FC}" type="presParOf" srcId="{F951AFFA-C3E1-4EA2-9699-ACAC35532F7C}" destId="{A16E7FAE-822F-469E-BCB2-313F658B7C77}" srcOrd="0" destOrd="0" presId="urn:microsoft.com/office/officeart/2008/layout/LinedList"/>
    <dgm:cxn modelId="{0906E113-48A7-43D3-8552-67AEA8E197E9}" type="presParOf" srcId="{F951AFFA-C3E1-4EA2-9699-ACAC35532F7C}" destId="{1B26C907-5B04-4381-8E91-396599C504A8}" srcOrd="1" destOrd="0" presId="urn:microsoft.com/office/officeart/2008/layout/LinedList"/>
    <dgm:cxn modelId="{90DA20FF-3EEC-4CBA-95B0-B2FCB49BE86E}" type="presParOf" srcId="{D31AFA48-9B8E-431E-8046-445A62BE14F9}" destId="{14E3010C-7ED2-426F-869B-093DE6EC198D}" srcOrd="4" destOrd="0" presId="urn:microsoft.com/office/officeart/2008/layout/LinedList"/>
    <dgm:cxn modelId="{9974EBA0-594C-4722-A213-C717D076133E}" type="presParOf" srcId="{D31AFA48-9B8E-431E-8046-445A62BE14F9}" destId="{47361C95-AD74-47E4-B9B7-5910D0C95B27}" srcOrd="5" destOrd="0" presId="urn:microsoft.com/office/officeart/2008/layout/LinedList"/>
    <dgm:cxn modelId="{59687189-86C9-490A-81F8-03AD90774D76}" type="presParOf" srcId="{47361C95-AD74-47E4-B9B7-5910D0C95B27}" destId="{AA07DB8D-34E1-47EA-918A-0F4946E2AF35}" srcOrd="0" destOrd="0" presId="urn:microsoft.com/office/officeart/2008/layout/LinedList"/>
    <dgm:cxn modelId="{3919E2AE-D9AF-4EA6-8691-0EBDA8791A8D}" type="presParOf" srcId="{47361C95-AD74-47E4-B9B7-5910D0C95B27}" destId="{22B08A5C-866F-4E05-AC23-EDF3BAC5D58B}" srcOrd="1" destOrd="0" presId="urn:microsoft.com/office/officeart/2008/layout/LinedList"/>
    <dgm:cxn modelId="{FA079464-446B-4D1B-B5BF-C1C947D41A1C}" type="presParOf" srcId="{D31AFA48-9B8E-431E-8046-445A62BE14F9}" destId="{D6078272-33E0-41F3-935F-94ECC8F359F9}" srcOrd="6" destOrd="0" presId="urn:microsoft.com/office/officeart/2008/layout/LinedList"/>
    <dgm:cxn modelId="{DC215DB5-2345-476B-B913-2DFCA4783E54}" type="presParOf" srcId="{D31AFA48-9B8E-431E-8046-445A62BE14F9}" destId="{1C21809C-AE49-4E12-AF90-CFF9A35C3DE8}" srcOrd="7" destOrd="0" presId="urn:microsoft.com/office/officeart/2008/layout/LinedList"/>
    <dgm:cxn modelId="{E4263B9F-1DF4-4786-86B9-7A257690D6D9}" type="presParOf" srcId="{1C21809C-AE49-4E12-AF90-CFF9A35C3DE8}" destId="{2EEC82BE-2FA5-475E-B4D7-B51DFCC58137}" srcOrd="0" destOrd="0" presId="urn:microsoft.com/office/officeart/2008/layout/LinedList"/>
    <dgm:cxn modelId="{799D4D55-E25D-419F-BE2E-BAE9B950A33A}" type="presParOf" srcId="{1C21809C-AE49-4E12-AF90-CFF9A35C3DE8}" destId="{1DE29A24-3AF5-406E-926A-75AF541483DF}" srcOrd="1" destOrd="0" presId="urn:microsoft.com/office/officeart/2008/layout/LinedList"/>
    <dgm:cxn modelId="{A62D9239-5465-42AE-BFBE-915D790507C4}" type="presParOf" srcId="{D31AFA48-9B8E-431E-8046-445A62BE14F9}" destId="{D9BC5F9D-C7C5-4B55-8EBA-FAC091F20EF4}" srcOrd="8" destOrd="0" presId="urn:microsoft.com/office/officeart/2008/layout/LinedList"/>
    <dgm:cxn modelId="{2F168B55-4B19-4B49-A93F-25641E51ACDD}" type="presParOf" srcId="{D31AFA48-9B8E-431E-8046-445A62BE14F9}" destId="{B462554B-FAD4-454C-B1AA-E22D921D4924}" srcOrd="9" destOrd="0" presId="urn:microsoft.com/office/officeart/2008/layout/LinedList"/>
    <dgm:cxn modelId="{7298A15C-BEF3-4290-BF49-5B4E4AFC42A4}" type="presParOf" srcId="{B462554B-FAD4-454C-B1AA-E22D921D4924}" destId="{33A4E19D-6758-4522-857D-7972D7356CEA}" srcOrd="0" destOrd="0" presId="urn:microsoft.com/office/officeart/2008/layout/LinedList"/>
    <dgm:cxn modelId="{88E089C6-3A5A-4562-AF31-A716D26B65E0}" type="presParOf" srcId="{B462554B-FAD4-454C-B1AA-E22D921D4924}" destId="{4FBFE2D7-5125-4C74-BD03-5F8E5970A81F}" srcOrd="1" destOrd="0" presId="urn:microsoft.com/office/officeart/2008/layout/LinedList"/>
    <dgm:cxn modelId="{FBDADB39-287D-4087-AC53-22B85368C65A}" type="presParOf" srcId="{D31AFA48-9B8E-431E-8046-445A62BE14F9}" destId="{95F93CA8-E6FC-4DC1-BABC-6BBE3C803160}" srcOrd="10" destOrd="0" presId="urn:microsoft.com/office/officeart/2008/layout/LinedList"/>
    <dgm:cxn modelId="{09EFC4FB-7481-4016-A291-1F286A981090}" type="presParOf" srcId="{D31AFA48-9B8E-431E-8046-445A62BE14F9}" destId="{44B5CD0B-2FAB-41EC-B0CC-8F38FC875845}" srcOrd="11" destOrd="0" presId="urn:microsoft.com/office/officeart/2008/layout/LinedList"/>
    <dgm:cxn modelId="{84C1B3E5-C40C-482F-81E2-7792763135F0}" type="presParOf" srcId="{44B5CD0B-2FAB-41EC-B0CC-8F38FC875845}" destId="{E7609259-A2FA-43D9-9E2F-EFE839142940}" srcOrd="0" destOrd="0" presId="urn:microsoft.com/office/officeart/2008/layout/LinedList"/>
    <dgm:cxn modelId="{64C61D78-D362-45F4-AF30-735734A4675B}" type="presParOf" srcId="{44B5CD0B-2FAB-41EC-B0CC-8F38FC875845}" destId="{C182774B-17CB-4BCA-AC52-433D9484DB46}" srcOrd="1" destOrd="0" presId="urn:microsoft.com/office/officeart/2008/layout/LinedList"/>
    <dgm:cxn modelId="{4580E6FD-15E2-46E7-92CD-A60B79C47C81}" type="presParOf" srcId="{D31AFA48-9B8E-431E-8046-445A62BE14F9}" destId="{B1E8D08D-62FC-4827-80E1-256E7EDAD74E}" srcOrd="12" destOrd="0" presId="urn:microsoft.com/office/officeart/2008/layout/LinedList"/>
    <dgm:cxn modelId="{8822552C-8F28-49B6-A735-A887336CBE0B}" type="presParOf" srcId="{D31AFA48-9B8E-431E-8046-445A62BE14F9}" destId="{70C88450-AE72-4522-90DF-88ABACE58FD4}" srcOrd="13" destOrd="0" presId="urn:microsoft.com/office/officeart/2008/layout/LinedList"/>
    <dgm:cxn modelId="{02EFEE69-D6A8-4C09-B391-DE67770B511E}" type="presParOf" srcId="{70C88450-AE72-4522-90DF-88ABACE58FD4}" destId="{76F014E9-2B21-4C2C-8405-46216E422F88}" srcOrd="0" destOrd="0" presId="urn:microsoft.com/office/officeart/2008/layout/LinedList"/>
    <dgm:cxn modelId="{DD0438AA-EE66-49AD-AC1F-998DD7F4428C}" type="presParOf" srcId="{70C88450-AE72-4522-90DF-88ABACE58FD4}" destId="{246FE166-4EA5-46FA-B2EA-9EFEA8304D8B}" srcOrd="1" destOrd="0" presId="urn:microsoft.com/office/officeart/2008/layout/LinedList"/>
    <dgm:cxn modelId="{9F1A03FC-9009-4085-8B6C-9E3A7FD4D828}" type="presParOf" srcId="{D31AFA48-9B8E-431E-8046-445A62BE14F9}" destId="{85A9D79C-BD05-470A-90BD-EE2B5BE260D6}" srcOrd="14" destOrd="0" presId="urn:microsoft.com/office/officeart/2008/layout/LinedList"/>
    <dgm:cxn modelId="{E25B537C-6922-4313-B14A-0F8C8CC56183}" type="presParOf" srcId="{D31AFA48-9B8E-431E-8046-445A62BE14F9}" destId="{C3617C90-31E0-432A-A2DA-E6ED1228AE8A}" srcOrd="15" destOrd="0" presId="urn:microsoft.com/office/officeart/2008/layout/LinedList"/>
    <dgm:cxn modelId="{500D9FCD-33AB-4172-84D9-83D929924E38}" type="presParOf" srcId="{C3617C90-31E0-432A-A2DA-E6ED1228AE8A}" destId="{BB5136CE-5468-49EB-AE5C-699BE88AABE8}" srcOrd="0" destOrd="0" presId="urn:microsoft.com/office/officeart/2008/layout/LinedList"/>
    <dgm:cxn modelId="{87E3F627-19BE-486F-9AA6-1638C2DE12FE}" type="presParOf" srcId="{C3617C90-31E0-432A-A2DA-E6ED1228AE8A}" destId="{389C3721-4133-4D30-A2C2-C68ADA90C47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AA4CB5-B348-4C7F-B0D5-D7BFE8921BD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F3B7FA85-49BE-4016-AE94-07982FFB1FCE}">
      <dgm:prSet/>
      <dgm:spPr/>
      <dgm:t>
        <a:bodyPr/>
        <a:lstStyle/>
        <a:p>
          <a:r>
            <a:rPr lang="lv-LV"/>
            <a:t>One page document, you submit as part of your job application</a:t>
          </a:r>
          <a:endParaRPr lang="en-US"/>
        </a:p>
      </dgm:t>
    </dgm:pt>
    <dgm:pt modelId="{91A19600-CD7A-481E-A747-55C6C86BCB82}" type="parTrans" cxnId="{A21C5A19-33E6-4A4D-B8D1-051EC06094F7}">
      <dgm:prSet/>
      <dgm:spPr/>
      <dgm:t>
        <a:bodyPr/>
        <a:lstStyle/>
        <a:p>
          <a:endParaRPr lang="en-US"/>
        </a:p>
      </dgm:t>
    </dgm:pt>
    <dgm:pt modelId="{0B21825B-DAD5-4AFC-A402-7A1FAAD74FFD}" type="sibTrans" cxnId="{A21C5A19-33E6-4A4D-B8D1-051EC06094F7}">
      <dgm:prSet/>
      <dgm:spPr/>
      <dgm:t>
        <a:bodyPr/>
        <a:lstStyle/>
        <a:p>
          <a:endParaRPr lang="en-US"/>
        </a:p>
      </dgm:t>
    </dgm:pt>
    <dgm:pt modelId="{6E5E0789-817D-471E-A0DC-63DE7EB23767}">
      <dgm:prSet/>
      <dgm:spPr/>
      <dgm:t>
        <a:bodyPr/>
        <a:lstStyle/>
        <a:p>
          <a:r>
            <a:rPr lang="lv-LV"/>
            <a:t>Purpose – introduce you and summarize your professional background</a:t>
          </a:r>
          <a:endParaRPr lang="en-US"/>
        </a:p>
      </dgm:t>
    </dgm:pt>
    <dgm:pt modelId="{C5A2EB04-7588-4966-9263-033B45865A76}" type="parTrans" cxnId="{0838340D-ED17-497B-9660-47712D2BD007}">
      <dgm:prSet/>
      <dgm:spPr/>
      <dgm:t>
        <a:bodyPr/>
        <a:lstStyle/>
        <a:p>
          <a:endParaRPr lang="en-US"/>
        </a:p>
      </dgm:t>
    </dgm:pt>
    <dgm:pt modelId="{FFAFA1F0-4DAA-4E15-9982-07D8654AEE24}" type="sibTrans" cxnId="{0838340D-ED17-497B-9660-47712D2BD007}">
      <dgm:prSet/>
      <dgm:spPr/>
      <dgm:t>
        <a:bodyPr/>
        <a:lstStyle/>
        <a:p>
          <a:endParaRPr lang="en-US"/>
        </a:p>
      </dgm:t>
    </dgm:pt>
    <dgm:pt modelId="{0D9B34C4-F459-43B5-8826-781C22611ACC}">
      <dgm:prSet/>
      <dgm:spPr/>
      <dgm:t>
        <a:bodyPr/>
        <a:lstStyle/>
        <a:p>
          <a:r>
            <a:rPr lang="lv-LV"/>
            <a:t>It should be 250 – 400 words long</a:t>
          </a:r>
          <a:endParaRPr lang="en-US"/>
        </a:p>
      </dgm:t>
    </dgm:pt>
    <dgm:pt modelId="{C3518122-C0BD-4990-B971-2811265456B3}" type="parTrans" cxnId="{A030EFA7-CC0E-46AB-A7E3-5425F8CB3704}">
      <dgm:prSet/>
      <dgm:spPr/>
      <dgm:t>
        <a:bodyPr/>
        <a:lstStyle/>
        <a:p>
          <a:endParaRPr lang="en-US"/>
        </a:p>
      </dgm:t>
    </dgm:pt>
    <dgm:pt modelId="{6E3352C9-3BC4-4347-BA99-C810B7254829}" type="sibTrans" cxnId="{A030EFA7-CC0E-46AB-A7E3-5425F8CB3704}">
      <dgm:prSet/>
      <dgm:spPr/>
      <dgm:t>
        <a:bodyPr/>
        <a:lstStyle/>
        <a:p>
          <a:endParaRPr lang="en-US"/>
        </a:p>
      </dgm:t>
    </dgm:pt>
    <dgm:pt modelId="{662633EA-4683-495A-B24E-CE7475B2CC83}">
      <dgm:prSet/>
      <dgm:spPr/>
      <dgm:t>
        <a:bodyPr/>
        <a:lstStyle/>
        <a:p>
          <a:r>
            <a:rPr lang="lv-LV"/>
            <a:t>It will spark an interest and your CV will be read</a:t>
          </a:r>
          <a:endParaRPr lang="en-US"/>
        </a:p>
      </dgm:t>
    </dgm:pt>
    <dgm:pt modelId="{6601D1E8-E6DF-412F-BCE9-6FCFC11F0BD4}" type="parTrans" cxnId="{E352C276-2256-41E2-AB4C-FB2E47CE4FA0}">
      <dgm:prSet/>
      <dgm:spPr/>
      <dgm:t>
        <a:bodyPr/>
        <a:lstStyle/>
        <a:p>
          <a:endParaRPr lang="en-US"/>
        </a:p>
      </dgm:t>
    </dgm:pt>
    <dgm:pt modelId="{D983F5FB-D3EA-401D-9718-B47E4C100D3A}" type="sibTrans" cxnId="{E352C276-2256-41E2-AB4C-FB2E47CE4FA0}">
      <dgm:prSet/>
      <dgm:spPr/>
      <dgm:t>
        <a:bodyPr/>
        <a:lstStyle/>
        <a:p>
          <a:endParaRPr lang="en-US"/>
        </a:p>
      </dgm:t>
    </dgm:pt>
    <dgm:pt modelId="{35CCF400-D5A8-411A-A1FB-9D3A8F7CEA4D}">
      <dgm:prSet/>
      <dgm:spPr/>
      <dgm:t>
        <a:bodyPr/>
        <a:lstStyle/>
        <a:p>
          <a:r>
            <a:rPr lang="lv-LV"/>
            <a:t>It will make a good first impression</a:t>
          </a:r>
          <a:endParaRPr lang="en-US"/>
        </a:p>
      </dgm:t>
    </dgm:pt>
    <dgm:pt modelId="{3C22E3BF-223C-4120-9AB8-652B3ECD0E98}" type="parTrans" cxnId="{C2075B97-6D1B-4391-BC30-E014AD149008}">
      <dgm:prSet/>
      <dgm:spPr/>
      <dgm:t>
        <a:bodyPr/>
        <a:lstStyle/>
        <a:p>
          <a:endParaRPr lang="en-US"/>
        </a:p>
      </dgm:t>
    </dgm:pt>
    <dgm:pt modelId="{6B5D55EF-69E0-443F-94E0-91235F1B1BD0}" type="sibTrans" cxnId="{C2075B97-6D1B-4391-BC30-E014AD149008}">
      <dgm:prSet/>
      <dgm:spPr/>
      <dgm:t>
        <a:bodyPr/>
        <a:lstStyle/>
        <a:p>
          <a:endParaRPr lang="en-US"/>
        </a:p>
      </dgm:t>
    </dgm:pt>
    <dgm:pt modelId="{6C6FEE09-7956-4D8D-B4DF-4A3190813B82}" type="pres">
      <dgm:prSet presAssocID="{20AA4CB5-B348-4C7F-B0D5-D7BFE8921BDA}" presName="vert0" presStyleCnt="0">
        <dgm:presLayoutVars>
          <dgm:dir/>
          <dgm:animOne val="branch"/>
          <dgm:animLvl val="lvl"/>
        </dgm:presLayoutVars>
      </dgm:prSet>
      <dgm:spPr/>
    </dgm:pt>
    <dgm:pt modelId="{7D3D3BB2-7914-4B43-9CA4-5DFAF79EC99A}" type="pres">
      <dgm:prSet presAssocID="{F3B7FA85-49BE-4016-AE94-07982FFB1FCE}" presName="thickLine" presStyleLbl="alignNode1" presStyleIdx="0" presStyleCnt="5"/>
      <dgm:spPr/>
    </dgm:pt>
    <dgm:pt modelId="{2F7AB80C-B63D-4C21-AD0A-D4F4FA75A0EC}" type="pres">
      <dgm:prSet presAssocID="{F3B7FA85-49BE-4016-AE94-07982FFB1FCE}" presName="horz1" presStyleCnt="0"/>
      <dgm:spPr/>
    </dgm:pt>
    <dgm:pt modelId="{AC4E3F2B-29B3-4101-B877-F8287902EEBE}" type="pres">
      <dgm:prSet presAssocID="{F3B7FA85-49BE-4016-AE94-07982FFB1FCE}" presName="tx1" presStyleLbl="revTx" presStyleIdx="0" presStyleCnt="5"/>
      <dgm:spPr/>
    </dgm:pt>
    <dgm:pt modelId="{E51A36F1-BC4B-4948-91CF-354134762F51}" type="pres">
      <dgm:prSet presAssocID="{F3B7FA85-49BE-4016-AE94-07982FFB1FCE}" presName="vert1" presStyleCnt="0"/>
      <dgm:spPr/>
    </dgm:pt>
    <dgm:pt modelId="{8705B286-76A2-4011-9DF3-B747C38FBE18}" type="pres">
      <dgm:prSet presAssocID="{6E5E0789-817D-471E-A0DC-63DE7EB23767}" presName="thickLine" presStyleLbl="alignNode1" presStyleIdx="1" presStyleCnt="5"/>
      <dgm:spPr/>
    </dgm:pt>
    <dgm:pt modelId="{8ED9EAC7-6A60-4FA8-BF8F-45CE7B917D37}" type="pres">
      <dgm:prSet presAssocID="{6E5E0789-817D-471E-A0DC-63DE7EB23767}" presName="horz1" presStyleCnt="0"/>
      <dgm:spPr/>
    </dgm:pt>
    <dgm:pt modelId="{F8CEFEC2-95E9-4CE3-AC69-EB3F9DEBF9EC}" type="pres">
      <dgm:prSet presAssocID="{6E5E0789-817D-471E-A0DC-63DE7EB23767}" presName="tx1" presStyleLbl="revTx" presStyleIdx="1" presStyleCnt="5"/>
      <dgm:spPr/>
    </dgm:pt>
    <dgm:pt modelId="{5E91DD76-4596-4463-B97C-E518B522EEE6}" type="pres">
      <dgm:prSet presAssocID="{6E5E0789-817D-471E-A0DC-63DE7EB23767}" presName="vert1" presStyleCnt="0"/>
      <dgm:spPr/>
    </dgm:pt>
    <dgm:pt modelId="{A672459E-B642-4339-96C3-D6FD64BF7225}" type="pres">
      <dgm:prSet presAssocID="{0D9B34C4-F459-43B5-8826-781C22611ACC}" presName="thickLine" presStyleLbl="alignNode1" presStyleIdx="2" presStyleCnt="5"/>
      <dgm:spPr/>
    </dgm:pt>
    <dgm:pt modelId="{0183B5EC-6FC1-4545-9C1D-C1F88285F821}" type="pres">
      <dgm:prSet presAssocID="{0D9B34C4-F459-43B5-8826-781C22611ACC}" presName="horz1" presStyleCnt="0"/>
      <dgm:spPr/>
    </dgm:pt>
    <dgm:pt modelId="{0F5FF219-78C4-43E7-8133-A1988581801C}" type="pres">
      <dgm:prSet presAssocID="{0D9B34C4-F459-43B5-8826-781C22611ACC}" presName="tx1" presStyleLbl="revTx" presStyleIdx="2" presStyleCnt="5"/>
      <dgm:spPr/>
    </dgm:pt>
    <dgm:pt modelId="{9526A2C6-3A83-46B7-B367-4A03A6F1059A}" type="pres">
      <dgm:prSet presAssocID="{0D9B34C4-F459-43B5-8826-781C22611ACC}" presName="vert1" presStyleCnt="0"/>
      <dgm:spPr/>
    </dgm:pt>
    <dgm:pt modelId="{909A4FB0-3C84-42DF-9DD8-1B30490E96DD}" type="pres">
      <dgm:prSet presAssocID="{662633EA-4683-495A-B24E-CE7475B2CC83}" presName="thickLine" presStyleLbl="alignNode1" presStyleIdx="3" presStyleCnt="5"/>
      <dgm:spPr/>
    </dgm:pt>
    <dgm:pt modelId="{E02B9461-8DEF-47D9-9EEF-C2EF4C838FBA}" type="pres">
      <dgm:prSet presAssocID="{662633EA-4683-495A-B24E-CE7475B2CC83}" presName="horz1" presStyleCnt="0"/>
      <dgm:spPr/>
    </dgm:pt>
    <dgm:pt modelId="{72E46DEA-3186-42FD-8E91-E12B10ADDE5E}" type="pres">
      <dgm:prSet presAssocID="{662633EA-4683-495A-B24E-CE7475B2CC83}" presName="tx1" presStyleLbl="revTx" presStyleIdx="3" presStyleCnt="5"/>
      <dgm:spPr/>
    </dgm:pt>
    <dgm:pt modelId="{2A2BFB6C-44A1-407F-BE0C-3C2329CAB466}" type="pres">
      <dgm:prSet presAssocID="{662633EA-4683-495A-B24E-CE7475B2CC83}" presName="vert1" presStyleCnt="0"/>
      <dgm:spPr/>
    </dgm:pt>
    <dgm:pt modelId="{87E8DC47-893F-468A-AF44-25508BAA2128}" type="pres">
      <dgm:prSet presAssocID="{35CCF400-D5A8-411A-A1FB-9D3A8F7CEA4D}" presName="thickLine" presStyleLbl="alignNode1" presStyleIdx="4" presStyleCnt="5"/>
      <dgm:spPr/>
    </dgm:pt>
    <dgm:pt modelId="{C5F2D889-9E46-45C8-A8D7-DCC51733AB66}" type="pres">
      <dgm:prSet presAssocID="{35CCF400-D5A8-411A-A1FB-9D3A8F7CEA4D}" presName="horz1" presStyleCnt="0"/>
      <dgm:spPr/>
    </dgm:pt>
    <dgm:pt modelId="{687072E1-1671-4164-A18A-BB6269E0755A}" type="pres">
      <dgm:prSet presAssocID="{35CCF400-D5A8-411A-A1FB-9D3A8F7CEA4D}" presName="tx1" presStyleLbl="revTx" presStyleIdx="4" presStyleCnt="5"/>
      <dgm:spPr/>
    </dgm:pt>
    <dgm:pt modelId="{019DDA00-1778-4B4C-9878-35D5734E5EF1}" type="pres">
      <dgm:prSet presAssocID="{35CCF400-D5A8-411A-A1FB-9D3A8F7CEA4D}" presName="vert1" presStyleCnt="0"/>
      <dgm:spPr/>
    </dgm:pt>
  </dgm:ptLst>
  <dgm:cxnLst>
    <dgm:cxn modelId="{0838340D-ED17-497B-9660-47712D2BD007}" srcId="{20AA4CB5-B348-4C7F-B0D5-D7BFE8921BDA}" destId="{6E5E0789-817D-471E-A0DC-63DE7EB23767}" srcOrd="1" destOrd="0" parTransId="{C5A2EB04-7588-4966-9263-033B45865A76}" sibTransId="{FFAFA1F0-4DAA-4E15-9982-07D8654AEE24}"/>
    <dgm:cxn modelId="{DFD2C010-D319-4205-9DE3-91E2522EE82F}" type="presOf" srcId="{0D9B34C4-F459-43B5-8826-781C22611ACC}" destId="{0F5FF219-78C4-43E7-8133-A1988581801C}" srcOrd="0" destOrd="0" presId="urn:microsoft.com/office/officeart/2008/layout/LinedList"/>
    <dgm:cxn modelId="{A21C5A19-33E6-4A4D-B8D1-051EC06094F7}" srcId="{20AA4CB5-B348-4C7F-B0D5-D7BFE8921BDA}" destId="{F3B7FA85-49BE-4016-AE94-07982FFB1FCE}" srcOrd="0" destOrd="0" parTransId="{91A19600-CD7A-481E-A747-55C6C86BCB82}" sibTransId="{0B21825B-DAD5-4AFC-A402-7A1FAAD74FFD}"/>
    <dgm:cxn modelId="{4353882F-CA15-40F5-AE46-D5EBFFEAC505}" type="presOf" srcId="{662633EA-4683-495A-B24E-CE7475B2CC83}" destId="{72E46DEA-3186-42FD-8E91-E12B10ADDE5E}" srcOrd="0" destOrd="0" presId="urn:microsoft.com/office/officeart/2008/layout/LinedList"/>
    <dgm:cxn modelId="{2EBF285D-04C3-4422-B6D1-F7CF13E2F2BA}" type="presOf" srcId="{35CCF400-D5A8-411A-A1FB-9D3A8F7CEA4D}" destId="{687072E1-1671-4164-A18A-BB6269E0755A}" srcOrd="0" destOrd="0" presId="urn:microsoft.com/office/officeart/2008/layout/LinedList"/>
    <dgm:cxn modelId="{5152DC4A-5049-4048-8B57-FDCC965455DD}" type="presOf" srcId="{6E5E0789-817D-471E-A0DC-63DE7EB23767}" destId="{F8CEFEC2-95E9-4CE3-AC69-EB3F9DEBF9EC}" srcOrd="0" destOrd="0" presId="urn:microsoft.com/office/officeart/2008/layout/LinedList"/>
    <dgm:cxn modelId="{E352C276-2256-41E2-AB4C-FB2E47CE4FA0}" srcId="{20AA4CB5-B348-4C7F-B0D5-D7BFE8921BDA}" destId="{662633EA-4683-495A-B24E-CE7475B2CC83}" srcOrd="3" destOrd="0" parTransId="{6601D1E8-E6DF-412F-BCE9-6FCFC11F0BD4}" sibTransId="{D983F5FB-D3EA-401D-9718-B47E4C100D3A}"/>
    <dgm:cxn modelId="{C2075B97-6D1B-4391-BC30-E014AD149008}" srcId="{20AA4CB5-B348-4C7F-B0D5-D7BFE8921BDA}" destId="{35CCF400-D5A8-411A-A1FB-9D3A8F7CEA4D}" srcOrd="4" destOrd="0" parTransId="{3C22E3BF-223C-4120-9AB8-652B3ECD0E98}" sibTransId="{6B5D55EF-69E0-443F-94E0-91235F1B1BD0}"/>
    <dgm:cxn modelId="{395D439D-CDFA-4235-818A-30921A52FFA1}" type="presOf" srcId="{F3B7FA85-49BE-4016-AE94-07982FFB1FCE}" destId="{AC4E3F2B-29B3-4101-B877-F8287902EEBE}" srcOrd="0" destOrd="0" presId="urn:microsoft.com/office/officeart/2008/layout/LinedList"/>
    <dgm:cxn modelId="{A030EFA7-CC0E-46AB-A7E3-5425F8CB3704}" srcId="{20AA4CB5-B348-4C7F-B0D5-D7BFE8921BDA}" destId="{0D9B34C4-F459-43B5-8826-781C22611ACC}" srcOrd="2" destOrd="0" parTransId="{C3518122-C0BD-4990-B971-2811265456B3}" sibTransId="{6E3352C9-3BC4-4347-BA99-C810B7254829}"/>
    <dgm:cxn modelId="{5F31FDAD-0B36-42CD-BF5D-2408A0C70598}" type="presOf" srcId="{20AA4CB5-B348-4C7F-B0D5-D7BFE8921BDA}" destId="{6C6FEE09-7956-4D8D-B4DF-4A3190813B82}" srcOrd="0" destOrd="0" presId="urn:microsoft.com/office/officeart/2008/layout/LinedList"/>
    <dgm:cxn modelId="{3E7BCDA0-A059-4F74-805A-E2E3C88A28AD}" type="presParOf" srcId="{6C6FEE09-7956-4D8D-B4DF-4A3190813B82}" destId="{7D3D3BB2-7914-4B43-9CA4-5DFAF79EC99A}" srcOrd="0" destOrd="0" presId="urn:microsoft.com/office/officeart/2008/layout/LinedList"/>
    <dgm:cxn modelId="{765F5F59-0B15-4D4D-A9FA-308F98169A51}" type="presParOf" srcId="{6C6FEE09-7956-4D8D-B4DF-4A3190813B82}" destId="{2F7AB80C-B63D-4C21-AD0A-D4F4FA75A0EC}" srcOrd="1" destOrd="0" presId="urn:microsoft.com/office/officeart/2008/layout/LinedList"/>
    <dgm:cxn modelId="{6FF6788D-56F7-4441-B280-E83475FEC506}" type="presParOf" srcId="{2F7AB80C-B63D-4C21-AD0A-D4F4FA75A0EC}" destId="{AC4E3F2B-29B3-4101-B877-F8287902EEBE}" srcOrd="0" destOrd="0" presId="urn:microsoft.com/office/officeart/2008/layout/LinedList"/>
    <dgm:cxn modelId="{A5697941-1FD0-44EB-AF84-EF6471C778B4}" type="presParOf" srcId="{2F7AB80C-B63D-4C21-AD0A-D4F4FA75A0EC}" destId="{E51A36F1-BC4B-4948-91CF-354134762F51}" srcOrd="1" destOrd="0" presId="urn:microsoft.com/office/officeart/2008/layout/LinedList"/>
    <dgm:cxn modelId="{F90D5647-BD43-4A36-922B-D8CBFB085F3A}" type="presParOf" srcId="{6C6FEE09-7956-4D8D-B4DF-4A3190813B82}" destId="{8705B286-76A2-4011-9DF3-B747C38FBE18}" srcOrd="2" destOrd="0" presId="urn:microsoft.com/office/officeart/2008/layout/LinedList"/>
    <dgm:cxn modelId="{9756D36E-C8E2-42D2-8C3E-53B6330AD85B}" type="presParOf" srcId="{6C6FEE09-7956-4D8D-B4DF-4A3190813B82}" destId="{8ED9EAC7-6A60-4FA8-BF8F-45CE7B917D37}" srcOrd="3" destOrd="0" presId="urn:microsoft.com/office/officeart/2008/layout/LinedList"/>
    <dgm:cxn modelId="{7AAE2877-5A3A-4718-BF4D-E1DE36C7D63F}" type="presParOf" srcId="{8ED9EAC7-6A60-4FA8-BF8F-45CE7B917D37}" destId="{F8CEFEC2-95E9-4CE3-AC69-EB3F9DEBF9EC}" srcOrd="0" destOrd="0" presId="urn:microsoft.com/office/officeart/2008/layout/LinedList"/>
    <dgm:cxn modelId="{AFFB7718-A781-4739-A04A-1479DC5DF0E7}" type="presParOf" srcId="{8ED9EAC7-6A60-4FA8-BF8F-45CE7B917D37}" destId="{5E91DD76-4596-4463-B97C-E518B522EEE6}" srcOrd="1" destOrd="0" presId="urn:microsoft.com/office/officeart/2008/layout/LinedList"/>
    <dgm:cxn modelId="{70B70CB4-3A16-4798-982F-715D8B0670D4}" type="presParOf" srcId="{6C6FEE09-7956-4D8D-B4DF-4A3190813B82}" destId="{A672459E-B642-4339-96C3-D6FD64BF7225}" srcOrd="4" destOrd="0" presId="urn:microsoft.com/office/officeart/2008/layout/LinedList"/>
    <dgm:cxn modelId="{39324538-ED34-419C-82EB-48C5EB517A34}" type="presParOf" srcId="{6C6FEE09-7956-4D8D-B4DF-4A3190813B82}" destId="{0183B5EC-6FC1-4545-9C1D-C1F88285F821}" srcOrd="5" destOrd="0" presId="urn:microsoft.com/office/officeart/2008/layout/LinedList"/>
    <dgm:cxn modelId="{7F3E7689-BE1D-4733-A685-4337316E0046}" type="presParOf" srcId="{0183B5EC-6FC1-4545-9C1D-C1F88285F821}" destId="{0F5FF219-78C4-43E7-8133-A1988581801C}" srcOrd="0" destOrd="0" presId="urn:microsoft.com/office/officeart/2008/layout/LinedList"/>
    <dgm:cxn modelId="{F61C2FD6-870D-426A-ADF6-E2DD6A72C48B}" type="presParOf" srcId="{0183B5EC-6FC1-4545-9C1D-C1F88285F821}" destId="{9526A2C6-3A83-46B7-B367-4A03A6F1059A}" srcOrd="1" destOrd="0" presId="urn:microsoft.com/office/officeart/2008/layout/LinedList"/>
    <dgm:cxn modelId="{E13014B3-8FD3-4B12-8969-25F114D3741C}" type="presParOf" srcId="{6C6FEE09-7956-4D8D-B4DF-4A3190813B82}" destId="{909A4FB0-3C84-42DF-9DD8-1B30490E96DD}" srcOrd="6" destOrd="0" presId="urn:microsoft.com/office/officeart/2008/layout/LinedList"/>
    <dgm:cxn modelId="{976677D1-DB5B-4187-A8C8-D37F73A61C6A}" type="presParOf" srcId="{6C6FEE09-7956-4D8D-B4DF-4A3190813B82}" destId="{E02B9461-8DEF-47D9-9EEF-C2EF4C838FBA}" srcOrd="7" destOrd="0" presId="urn:microsoft.com/office/officeart/2008/layout/LinedList"/>
    <dgm:cxn modelId="{496D87A0-8BA8-4AB8-88D6-0EE377189B4A}" type="presParOf" srcId="{E02B9461-8DEF-47D9-9EEF-C2EF4C838FBA}" destId="{72E46DEA-3186-42FD-8E91-E12B10ADDE5E}" srcOrd="0" destOrd="0" presId="urn:microsoft.com/office/officeart/2008/layout/LinedList"/>
    <dgm:cxn modelId="{954CD5A1-C398-4826-92D1-AEA59A211DCA}" type="presParOf" srcId="{E02B9461-8DEF-47D9-9EEF-C2EF4C838FBA}" destId="{2A2BFB6C-44A1-407F-BE0C-3C2329CAB466}" srcOrd="1" destOrd="0" presId="urn:microsoft.com/office/officeart/2008/layout/LinedList"/>
    <dgm:cxn modelId="{92B813B7-D31D-4DC0-9CEA-A21FBF42DFF6}" type="presParOf" srcId="{6C6FEE09-7956-4D8D-B4DF-4A3190813B82}" destId="{87E8DC47-893F-468A-AF44-25508BAA2128}" srcOrd="8" destOrd="0" presId="urn:microsoft.com/office/officeart/2008/layout/LinedList"/>
    <dgm:cxn modelId="{56812846-70C7-4733-84E4-51A1A640E10D}" type="presParOf" srcId="{6C6FEE09-7956-4D8D-B4DF-4A3190813B82}" destId="{C5F2D889-9E46-45C8-A8D7-DCC51733AB66}" srcOrd="9" destOrd="0" presId="urn:microsoft.com/office/officeart/2008/layout/LinedList"/>
    <dgm:cxn modelId="{2F354E6F-AFFD-4EF0-8E15-6168B5A0A327}" type="presParOf" srcId="{C5F2D889-9E46-45C8-A8D7-DCC51733AB66}" destId="{687072E1-1671-4164-A18A-BB6269E0755A}" srcOrd="0" destOrd="0" presId="urn:microsoft.com/office/officeart/2008/layout/LinedList"/>
    <dgm:cxn modelId="{F2F18C3B-A3D0-447E-A887-2B440A1EBE20}" type="presParOf" srcId="{C5F2D889-9E46-45C8-A8D7-DCC51733AB66}" destId="{019DDA00-1778-4B4C-9878-35D5734E5EF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4F7A4E-1DC1-4ED8-8472-D227E5D377F7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57E28AC6-FCF7-432A-BE43-6F57A2B05217}">
      <dgm:prSet/>
      <dgm:spPr/>
      <dgm:t>
        <a:bodyPr/>
        <a:lstStyle/>
        <a:p>
          <a:pPr rtl="0"/>
          <a:r>
            <a:rPr lang="lv-LV" dirty="0">
              <a:latin typeface="Corbel" panose="020B0503020204020204"/>
            </a:rPr>
            <a:t>Contact informationa</a:t>
          </a:r>
          <a:endParaRPr lang="en-US" dirty="0"/>
        </a:p>
      </dgm:t>
    </dgm:pt>
    <dgm:pt modelId="{06575E15-0D42-4DE1-8002-033A623167C5}" type="parTrans" cxnId="{087BDB65-1969-4BDE-8634-C0339A543274}">
      <dgm:prSet/>
      <dgm:spPr/>
      <dgm:t>
        <a:bodyPr/>
        <a:lstStyle/>
        <a:p>
          <a:endParaRPr lang="en-US"/>
        </a:p>
      </dgm:t>
    </dgm:pt>
    <dgm:pt modelId="{EB6F353D-B24A-4A62-9171-04D4B5B2FC9D}" type="sibTrans" cxnId="{087BDB65-1969-4BDE-8634-C0339A543274}">
      <dgm:prSet/>
      <dgm:spPr/>
      <dgm:t>
        <a:bodyPr/>
        <a:lstStyle/>
        <a:p>
          <a:endParaRPr lang="en-US"/>
        </a:p>
      </dgm:t>
    </dgm:pt>
    <dgm:pt modelId="{18F13D54-6C1F-477F-8B0B-DF33E01AE877}">
      <dgm:prSet/>
      <dgm:spPr/>
      <dgm:t>
        <a:bodyPr/>
        <a:lstStyle/>
        <a:p>
          <a:pPr rtl="0"/>
          <a:r>
            <a:rPr lang="lv-LV" dirty="0" err="1"/>
            <a:t>Information</a:t>
          </a:r>
          <a:r>
            <a:rPr lang="lv-LV" dirty="0"/>
            <a:t> </a:t>
          </a:r>
          <a:r>
            <a:rPr lang="lv-LV" dirty="0" err="1"/>
            <a:t>of</a:t>
          </a:r>
          <a:r>
            <a:rPr lang="lv-LV" dirty="0"/>
            <a:t> recipient</a:t>
          </a:r>
          <a:r>
            <a:rPr lang="lv-LV" dirty="0">
              <a:latin typeface="Corbel" panose="020B0503020204020204"/>
            </a:rPr>
            <a:t> (</a:t>
          </a:r>
          <a:r>
            <a:rPr lang="lv-LV" dirty="0" err="1">
              <a:latin typeface="Corbel" panose="020B0503020204020204"/>
            </a:rPr>
            <a:t>greetings</a:t>
          </a:r>
          <a:r>
            <a:rPr lang="lv-LV" dirty="0">
              <a:latin typeface="Corbel" panose="020B0503020204020204"/>
            </a:rPr>
            <a:t> for them)</a:t>
          </a:r>
          <a:endParaRPr lang="en-US" dirty="0"/>
        </a:p>
      </dgm:t>
    </dgm:pt>
    <dgm:pt modelId="{2931E001-4D09-4498-A21A-6DADE4A45718}" type="parTrans" cxnId="{10D01D18-3BB9-4925-A3A3-6BF140E48FEE}">
      <dgm:prSet/>
      <dgm:spPr/>
      <dgm:t>
        <a:bodyPr/>
        <a:lstStyle/>
        <a:p>
          <a:endParaRPr lang="en-US"/>
        </a:p>
      </dgm:t>
    </dgm:pt>
    <dgm:pt modelId="{D1F3F5EC-6158-44A4-BBAB-4B7E8F85D8AE}" type="sibTrans" cxnId="{10D01D18-3BB9-4925-A3A3-6BF140E48FEE}">
      <dgm:prSet/>
      <dgm:spPr/>
      <dgm:t>
        <a:bodyPr/>
        <a:lstStyle/>
        <a:p>
          <a:endParaRPr lang="en-US"/>
        </a:p>
      </dgm:t>
    </dgm:pt>
    <dgm:pt modelId="{EEE9E16D-C343-4C80-A9A6-6AC3029B4780}">
      <dgm:prSet/>
      <dgm:spPr/>
      <dgm:t>
        <a:bodyPr/>
        <a:lstStyle/>
        <a:p>
          <a:r>
            <a:rPr lang="lv-LV" dirty="0" err="1"/>
            <a:t>Date</a:t>
          </a:r>
          <a:r>
            <a:rPr lang="lv-LV" dirty="0"/>
            <a:t> </a:t>
          </a:r>
          <a:r>
            <a:rPr lang="lv-LV" dirty="0" err="1"/>
            <a:t>and</a:t>
          </a:r>
          <a:r>
            <a:rPr lang="lv-LV" dirty="0"/>
            <a:t> </a:t>
          </a:r>
          <a:r>
            <a:rPr lang="lv-LV" dirty="0" err="1"/>
            <a:t>subject</a:t>
          </a:r>
          <a:endParaRPr lang="en-US" dirty="0" err="1"/>
        </a:p>
      </dgm:t>
    </dgm:pt>
    <dgm:pt modelId="{71A20C14-4EAB-4888-9F48-5173A05C8E19}" type="parTrans" cxnId="{A4475043-20C5-4A20-9776-AB503FB42404}">
      <dgm:prSet/>
      <dgm:spPr/>
      <dgm:t>
        <a:bodyPr/>
        <a:lstStyle/>
        <a:p>
          <a:endParaRPr lang="en-US"/>
        </a:p>
      </dgm:t>
    </dgm:pt>
    <dgm:pt modelId="{94FFE3DB-D528-4BF1-9F93-C3058F347059}" type="sibTrans" cxnId="{A4475043-20C5-4A20-9776-AB503FB42404}">
      <dgm:prSet/>
      <dgm:spPr/>
      <dgm:t>
        <a:bodyPr/>
        <a:lstStyle/>
        <a:p>
          <a:endParaRPr lang="en-US"/>
        </a:p>
      </dgm:t>
    </dgm:pt>
    <dgm:pt modelId="{F8E366FE-0341-4156-8F2E-18077FE01EDD}">
      <dgm:prSet/>
      <dgm:spPr/>
      <dgm:t>
        <a:bodyPr/>
        <a:lstStyle/>
        <a:p>
          <a:pPr rtl="0"/>
          <a:r>
            <a:rPr lang="lv-LV" dirty="0"/>
            <a:t>Introduction</a:t>
          </a:r>
          <a:r>
            <a:rPr lang="lv-LV" dirty="0">
              <a:latin typeface="Corbel" panose="020B0503020204020204"/>
            </a:rPr>
            <a:t> – attention grabbing</a:t>
          </a:r>
          <a:endParaRPr lang="en-US" dirty="0" err="1"/>
        </a:p>
      </dgm:t>
    </dgm:pt>
    <dgm:pt modelId="{C0CFD4D3-4813-4599-8160-6F0B0D8C0FF4}" type="parTrans" cxnId="{E88257A3-3C99-4FA4-B55B-530280919CF8}">
      <dgm:prSet/>
      <dgm:spPr/>
      <dgm:t>
        <a:bodyPr/>
        <a:lstStyle/>
        <a:p>
          <a:endParaRPr lang="en-US"/>
        </a:p>
      </dgm:t>
    </dgm:pt>
    <dgm:pt modelId="{79C150AB-F304-4D68-BADC-F7466B521EC3}" type="sibTrans" cxnId="{E88257A3-3C99-4FA4-B55B-530280919CF8}">
      <dgm:prSet/>
      <dgm:spPr/>
      <dgm:t>
        <a:bodyPr/>
        <a:lstStyle/>
        <a:p>
          <a:endParaRPr lang="en-US"/>
        </a:p>
      </dgm:t>
    </dgm:pt>
    <dgm:pt modelId="{D3EBA3C8-B638-44F3-BA9E-448DFBA7F9D3}">
      <dgm:prSet/>
      <dgm:spPr/>
      <dgm:t>
        <a:bodyPr/>
        <a:lstStyle/>
        <a:p>
          <a:pPr rtl="0"/>
          <a:r>
            <a:rPr lang="lv-LV" dirty="0" err="1"/>
            <a:t>Current</a:t>
          </a:r>
          <a:r>
            <a:rPr lang="lv-LV" dirty="0"/>
            <a:t> </a:t>
          </a:r>
          <a:r>
            <a:rPr lang="lv-LV" dirty="0" err="1"/>
            <a:t>situation</a:t>
          </a:r>
          <a:r>
            <a:rPr lang="lv-LV" dirty="0">
              <a:latin typeface="Corbel" panose="020B0503020204020204"/>
            </a:rPr>
            <a:t> – </a:t>
          </a:r>
          <a:r>
            <a:rPr lang="lv-LV" dirty="0" err="1">
              <a:latin typeface="Corbel" panose="020B0503020204020204"/>
            </a:rPr>
            <a:t>explaining</a:t>
          </a:r>
          <a:r>
            <a:rPr lang="lv-LV" dirty="0">
              <a:latin typeface="Corbel" panose="020B0503020204020204"/>
            </a:rPr>
            <a:t>, </a:t>
          </a:r>
          <a:r>
            <a:rPr lang="lv-LV" dirty="0" err="1">
              <a:latin typeface="Corbel" panose="020B0503020204020204"/>
            </a:rPr>
            <a:t>why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you</a:t>
          </a:r>
          <a:r>
            <a:rPr lang="lv-LV" dirty="0">
              <a:latin typeface="Corbel" panose="020B0503020204020204"/>
            </a:rPr>
            <a:t> ar good for that job</a:t>
          </a:r>
          <a:endParaRPr lang="lv-LV" dirty="0"/>
        </a:p>
      </dgm:t>
    </dgm:pt>
    <dgm:pt modelId="{61696E3C-DD99-4006-A6C5-E53EF4EDF175}" type="parTrans" cxnId="{668F2BC3-E069-43FE-AF58-8E8907C6891A}">
      <dgm:prSet/>
      <dgm:spPr/>
      <dgm:t>
        <a:bodyPr/>
        <a:lstStyle/>
        <a:p>
          <a:endParaRPr lang="en-US"/>
        </a:p>
      </dgm:t>
    </dgm:pt>
    <dgm:pt modelId="{6BC671E9-5151-4C91-A2D1-79EC2FA1C3E4}" type="sibTrans" cxnId="{668F2BC3-E069-43FE-AF58-8E8907C6891A}">
      <dgm:prSet/>
      <dgm:spPr/>
      <dgm:t>
        <a:bodyPr/>
        <a:lstStyle/>
        <a:p>
          <a:endParaRPr lang="en-US"/>
        </a:p>
      </dgm:t>
    </dgm:pt>
    <dgm:pt modelId="{D5D6BF1A-E134-4885-99CB-47715751A850}">
      <dgm:prSet/>
      <dgm:spPr/>
      <dgm:t>
        <a:bodyPr/>
        <a:lstStyle/>
        <a:p>
          <a:pPr rtl="0"/>
          <a:r>
            <a:rPr lang="lv-LV" dirty="0" err="1"/>
            <a:t>Motivation</a:t>
          </a:r>
          <a:r>
            <a:rPr lang="lv-LV" dirty="0">
              <a:latin typeface="Corbel" panose="020B0503020204020204"/>
            </a:rPr>
            <a:t> – </a:t>
          </a:r>
          <a:r>
            <a:rPr lang="lv-LV" dirty="0" err="1">
              <a:latin typeface="Corbel" panose="020B0503020204020204"/>
            </a:rPr>
            <a:t>point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out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your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best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skills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and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educational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advantages</a:t>
          </a:r>
          <a:endParaRPr lang="en-US" dirty="0" err="1"/>
        </a:p>
      </dgm:t>
    </dgm:pt>
    <dgm:pt modelId="{D6A3BF04-5470-432C-BEF0-3A57FEA9324F}" type="parTrans" cxnId="{09A8BA1B-5985-490F-87C9-4C7B46085CFA}">
      <dgm:prSet/>
      <dgm:spPr/>
      <dgm:t>
        <a:bodyPr/>
        <a:lstStyle/>
        <a:p>
          <a:endParaRPr lang="en-US"/>
        </a:p>
      </dgm:t>
    </dgm:pt>
    <dgm:pt modelId="{546C2D4A-20C8-4D98-8319-F4A5B2DECA1C}" type="sibTrans" cxnId="{09A8BA1B-5985-490F-87C9-4C7B46085CFA}">
      <dgm:prSet/>
      <dgm:spPr/>
      <dgm:t>
        <a:bodyPr/>
        <a:lstStyle/>
        <a:p>
          <a:endParaRPr lang="en-US"/>
        </a:p>
      </dgm:t>
    </dgm:pt>
    <dgm:pt modelId="{AD2C6F24-61B0-4413-9845-39CCB80681C9}">
      <dgm:prSet/>
      <dgm:spPr/>
      <dgm:t>
        <a:bodyPr/>
        <a:lstStyle/>
        <a:p>
          <a:pPr rtl="0"/>
          <a:r>
            <a:rPr lang="lv-LV" dirty="0" err="1"/>
            <a:t>Closing</a:t>
          </a:r>
          <a:r>
            <a:rPr lang="lv-LV" dirty="0">
              <a:latin typeface="Corbel" panose="020B0503020204020204"/>
            </a:rPr>
            <a:t> – </a:t>
          </a:r>
          <a:r>
            <a:rPr lang="lv-LV" dirty="0" err="1">
              <a:latin typeface="Corbel" panose="020B0503020204020204"/>
            </a:rPr>
            <a:t>thank</a:t>
          </a:r>
          <a:r>
            <a:rPr lang="lv-LV" dirty="0">
              <a:latin typeface="Corbel" panose="020B0503020204020204"/>
            </a:rPr>
            <a:t> </a:t>
          </a:r>
          <a:r>
            <a:rPr lang="lv-LV" dirty="0" err="1">
              <a:latin typeface="Corbel" panose="020B0503020204020204"/>
            </a:rPr>
            <a:t>them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for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their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time</a:t>
          </a:r>
          <a:r>
            <a:rPr lang="lv-LV" dirty="0">
              <a:latin typeface="Corbel" panose="020B0503020204020204"/>
            </a:rPr>
            <a:t>, </a:t>
          </a:r>
          <a:r>
            <a:rPr lang="lv-LV" dirty="0" err="1">
              <a:latin typeface="Corbel" panose="020B0503020204020204"/>
            </a:rPr>
            <a:t>use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the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rigth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formal</a:t>
          </a:r>
          <a:r>
            <a:rPr lang="lv-LV" dirty="0">
              <a:latin typeface="Corbel" panose="020B0503020204020204"/>
            </a:rPr>
            <a:t> </a:t>
          </a:r>
          <a:r>
            <a:rPr lang="lv-LV" dirty="0" err="1">
              <a:latin typeface="Corbel" panose="020B0503020204020204"/>
            </a:rPr>
            <a:t>closing</a:t>
          </a:r>
          <a:endParaRPr lang="en-US" dirty="0" err="1"/>
        </a:p>
      </dgm:t>
    </dgm:pt>
    <dgm:pt modelId="{7335E804-3554-4CE5-A378-908B7B3C5861}" type="parTrans" cxnId="{4A756575-671B-46ED-861C-19241366BDC5}">
      <dgm:prSet/>
      <dgm:spPr/>
      <dgm:t>
        <a:bodyPr/>
        <a:lstStyle/>
        <a:p>
          <a:endParaRPr lang="en-US"/>
        </a:p>
      </dgm:t>
    </dgm:pt>
    <dgm:pt modelId="{2C10F6C7-D603-427F-BF82-DE0B9A72C627}" type="sibTrans" cxnId="{4A756575-671B-46ED-861C-19241366BDC5}">
      <dgm:prSet/>
      <dgm:spPr/>
      <dgm:t>
        <a:bodyPr/>
        <a:lstStyle/>
        <a:p>
          <a:endParaRPr lang="en-US"/>
        </a:p>
      </dgm:t>
    </dgm:pt>
    <dgm:pt modelId="{36F5D6F1-5D38-4DAC-B9A0-9D685ADE4E85}" type="pres">
      <dgm:prSet presAssocID="{1A4F7A4E-1DC1-4ED8-8472-D227E5D377F7}" presName="vert0" presStyleCnt="0">
        <dgm:presLayoutVars>
          <dgm:dir/>
          <dgm:animOne val="branch"/>
          <dgm:animLvl val="lvl"/>
        </dgm:presLayoutVars>
      </dgm:prSet>
      <dgm:spPr/>
    </dgm:pt>
    <dgm:pt modelId="{9F61972F-6D76-4053-8E54-714016817099}" type="pres">
      <dgm:prSet presAssocID="{57E28AC6-FCF7-432A-BE43-6F57A2B05217}" presName="thickLine" presStyleLbl="alignNode1" presStyleIdx="0" presStyleCnt="7"/>
      <dgm:spPr/>
    </dgm:pt>
    <dgm:pt modelId="{829B55FF-E05C-42A4-ABC7-1A8AF89CE18B}" type="pres">
      <dgm:prSet presAssocID="{57E28AC6-FCF7-432A-BE43-6F57A2B05217}" presName="horz1" presStyleCnt="0"/>
      <dgm:spPr/>
    </dgm:pt>
    <dgm:pt modelId="{86723113-F1B0-462F-941A-47B7E1D47B31}" type="pres">
      <dgm:prSet presAssocID="{57E28AC6-FCF7-432A-BE43-6F57A2B05217}" presName="tx1" presStyleLbl="revTx" presStyleIdx="0" presStyleCnt="7"/>
      <dgm:spPr/>
    </dgm:pt>
    <dgm:pt modelId="{7F16F3AD-149A-48B8-8F1E-28BF7BEA1D9B}" type="pres">
      <dgm:prSet presAssocID="{57E28AC6-FCF7-432A-BE43-6F57A2B05217}" presName="vert1" presStyleCnt="0"/>
      <dgm:spPr/>
    </dgm:pt>
    <dgm:pt modelId="{FC2D2F99-9375-4D20-97F1-2160EF2DB6A6}" type="pres">
      <dgm:prSet presAssocID="{18F13D54-6C1F-477F-8B0B-DF33E01AE877}" presName="thickLine" presStyleLbl="alignNode1" presStyleIdx="1" presStyleCnt="7"/>
      <dgm:spPr/>
    </dgm:pt>
    <dgm:pt modelId="{6899C47B-B1B8-485B-89FE-1F07E01E47A0}" type="pres">
      <dgm:prSet presAssocID="{18F13D54-6C1F-477F-8B0B-DF33E01AE877}" presName="horz1" presStyleCnt="0"/>
      <dgm:spPr/>
    </dgm:pt>
    <dgm:pt modelId="{63947F96-5344-4A17-A624-2F9E56A6F8E5}" type="pres">
      <dgm:prSet presAssocID="{18F13D54-6C1F-477F-8B0B-DF33E01AE877}" presName="tx1" presStyleLbl="revTx" presStyleIdx="1" presStyleCnt="7"/>
      <dgm:spPr/>
    </dgm:pt>
    <dgm:pt modelId="{E0711386-634A-4ABB-B2B7-E123BF06E6C0}" type="pres">
      <dgm:prSet presAssocID="{18F13D54-6C1F-477F-8B0B-DF33E01AE877}" presName="vert1" presStyleCnt="0"/>
      <dgm:spPr/>
    </dgm:pt>
    <dgm:pt modelId="{85993E33-FC40-472B-912D-2E749702768B}" type="pres">
      <dgm:prSet presAssocID="{EEE9E16D-C343-4C80-A9A6-6AC3029B4780}" presName="thickLine" presStyleLbl="alignNode1" presStyleIdx="2" presStyleCnt="7"/>
      <dgm:spPr/>
    </dgm:pt>
    <dgm:pt modelId="{54124B7D-F702-4E12-AE3A-D4BF3404579D}" type="pres">
      <dgm:prSet presAssocID="{EEE9E16D-C343-4C80-A9A6-6AC3029B4780}" presName="horz1" presStyleCnt="0"/>
      <dgm:spPr/>
    </dgm:pt>
    <dgm:pt modelId="{79F9CFA3-315E-45FC-AA54-10B72A37A5DF}" type="pres">
      <dgm:prSet presAssocID="{EEE9E16D-C343-4C80-A9A6-6AC3029B4780}" presName="tx1" presStyleLbl="revTx" presStyleIdx="2" presStyleCnt="7"/>
      <dgm:spPr/>
    </dgm:pt>
    <dgm:pt modelId="{606DDD72-4AB1-499F-B772-18E312B5111D}" type="pres">
      <dgm:prSet presAssocID="{EEE9E16D-C343-4C80-A9A6-6AC3029B4780}" presName="vert1" presStyleCnt="0"/>
      <dgm:spPr/>
    </dgm:pt>
    <dgm:pt modelId="{4ED836FB-4BD3-4D8C-8176-C0F9C3ED0D96}" type="pres">
      <dgm:prSet presAssocID="{F8E366FE-0341-4156-8F2E-18077FE01EDD}" presName="thickLine" presStyleLbl="alignNode1" presStyleIdx="3" presStyleCnt="7"/>
      <dgm:spPr/>
    </dgm:pt>
    <dgm:pt modelId="{C1368E54-F09D-4170-996D-B84AEE20C713}" type="pres">
      <dgm:prSet presAssocID="{F8E366FE-0341-4156-8F2E-18077FE01EDD}" presName="horz1" presStyleCnt="0"/>
      <dgm:spPr/>
    </dgm:pt>
    <dgm:pt modelId="{2597B31F-0DB8-439A-BFFC-46C184E2B111}" type="pres">
      <dgm:prSet presAssocID="{F8E366FE-0341-4156-8F2E-18077FE01EDD}" presName="tx1" presStyleLbl="revTx" presStyleIdx="3" presStyleCnt="7"/>
      <dgm:spPr/>
    </dgm:pt>
    <dgm:pt modelId="{BE0E2D47-B250-40B0-8604-724DD8F55B12}" type="pres">
      <dgm:prSet presAssocID="{F8E366FE-0341-4156-8F2E-18077FE01EDD}" presName="vert1" presStyleCnt="0"/>
      <dgm:spPr/>
    </dgm:pt>
    <dgm:pt modelId="{EE9930B4-7D9C-43B9-AECB-47241748710A}" type="pres">
      <dgm:prSet presAssocID="{D3EBA3C8-B638-44F3-BA9E-448DFBA7F9D3}" presName="thickLine" presStyleLbl="alignNode1" presStyleIdx="4" presStyleCnt="7"/>
      <dgm:spPr/>
    </dgm:pt>
    <dgm:pt modelId="{DA835332-EE95-4984-A0B4-62BACE95968E}" type="pres">
      <dgm:prSet presAssocID="{D3EBA3C8-B638-44F3-BA9E-448DFBA7F9D3}" presName="horz1" presStyleCnt="0"/>
      <dgm:spPr/>
    </dgm:pt>
    <dgm:pt modelId="{B2C17445-37DE-4AFE-96CC-E92190EA80C1}" type="pres">
      <dgm:prSet presAssocID="{D3EBA3C8-B638-44F3-BA9E-448DFBA7F9D3}" presName="tx1" presStyleLbl="revTx" presStyleIdx="4" presStyleCnt="7"/>
      <dgm:spPr/>
    </dgm:pt>
    <dgm:pt modelId="{2A7DAFA1-A458-4F34-B389-8F49D67AD8A2}" type="pres">
      <dgm:prSet presAssocID="{D3EBA3C8-B638-44F3-BA9E-448DFBA7F9D3}" presName="vert1" presStyleCnt="0"/>
      <dgm:spPr/>
    </dgm:pt>
    <dgm:pt modelId="{FDE3EE85-7533-4FA7-B2C6-06CBBD77AF7C}" type="pres">
      <dgm:prSet presAssocID="{D5D6BF1A-E134-4885-99CB-47715751A850}" presName="thickLine" presStyleLbl="alignNode1" presStyleIdx="5" presStyleCnt="7"/>
      <dgm:spPr/>
    </dgm:pt>
    <dgm:pt modelId="{E0092669-8583-4C55-A391-81136D22B67F}" type="pres">
      <dgm:prSet presAssocID="{D5D6BF1A-E134-4885-99CB-47715751A850}" presName="horz1" presStyleCnt="0"/>
      <dgm:spPr/>
    </dgm:pt>
    <dgm:pt modelId="{3B12FEEF-983F-4617-A4E4-B862C90CFACB}" type="pres">
      <dgm:prSet presAssocID="{D5D6BF1A-E134-4885-99CB-47715751A850}" presName="tx1" presStyleLbl="revTx" presStyleIdx="5" presStyleCnt="7"/>
      <dgm:spPr/>
    </dgm:pt>
    <dgm:pt modelId="{A3CC7D5C-71DE-47EF-91C1-276FFE3ED7B1}" type="pres">
      <dgm:prSet presAssocID="{D5D6BF1A-E134-4885-99CB-47715751A850}" presName="vert1" presStyleCnt="0"/>
      <dgm:spPr/>
    </dgm:pt>
    <dgm:pt modelId="{6DFE9B2A-CFF6-4CF9-BD41-BB6DA6D4DE7A}" type="pres">
      <dgm:prSet presAssocID="{AD2C6F24-61B0-4413-9845-39CCB80681C9}" presName="thickLine" presStyleLbl="alignNode1" presStyleIdx="6" presStyleCnt="7"/>
      <dgm:spPr/>
    </dgm:pt>
    <dgm:pt modelId="{26C058B2-6D91-43D3-A053-A487CDF0E9F3}" type="pres">
      <dgm:prSet presAssocID="{AD2C6F24-61B0-4413-9845-39CCB80681C9}" presName="horz1" presStyleCnt="0"/>
      <dgm:spPr/>
    </dgm:pt>
    <dgm:pt modelId="{4D06D1AE-E0E3-4771-B9FF-6AA3283FCFE8}" type="pres">
      <dgm:prSet presAssocID="{AD2C6F24-61B0-4413-9845-39CCB80681C9}" presName="tx1" presStyleLbl="revTx" presStyleIdx="6" presStyleCnt="7"/>
      <dgm:spPr/>
    </dgm:pt>
    <dgm:pt modelId="{B35FD86A-39CE-476C-8BA7-AE8CB4DFD0B4}" type="pres">
      <dgm:prSet presAssocID="{AD2C6F24-61B0-4413-9845-39CCB80681C9}" presName="vert1" presStyleCnt="0"/>
      <dgm:spPr/>
    </dgm:pt>
  </dgm:ptLst>
  <dgm:cxnLst>
    <dgm:cxn modelId="{10D01D18-3BB9-4925-A3A3-6BF140E48FEE}" srcId="{1A4F7A4E-1DC1-4ED8-8472-D227E5D377F7}" destId="{18F13D54-6C1F-477F-8B0B-DF33E01AE877}" srcOrd="1" destOrd="0" parTransId="{2931E001-4D09-4498-A21A-6DADE4A45718}" sibTransId="{D1F3F5EC-6158-44A4-BBAB-4B7E8F85D8AE}"/>
    <dgm:cxn modelId="{09A8BA1B-5985-490F-87C9-4C7B46085CFA}" srcId="{1A4F7A4E-1DC1-4ED8-8472-D227E5D377F7}" destId="{D5D6BF1A-E134-4885-99CB-47715751A850}" srcOrd="5" destOrd="0" parTransId="{D6A3BF04-5470-432C-BEF0-3A57FEA9324F}" sibTransId="{546C2D4A-20C8-4D98-8319-F4A5B2DECA1C}"/>
    <dgm:cxn modelId="{E1B2043F-6257-4813-96FE-53BC69DE94C0}" type="presOf" srcId="{1A4F7A4E-1DC1-4ED8-8472-D227E5D377F7}" destId="{36F5D6F1-5D38-4DAC-B9A0-9D685ADE4E85}" srcOrd="0" destOrd="0" presId="urn:microsoft.com/office/officeart/2008/layout/LinedList"/>
    <dgm:cxn modelId="{A4475043-20C5-4A20-9776-AB503FB42404}" srcId="{1A4F7A4E-1DC1-4ED8-8472-D227E5D377F7}" destId="{EEE9E16D-C343-4C80-A9A6-6AC3029B4780}" srcOrd="2" destOrd="0" parTransId="{71A20C14-4EAB-4888-9F48-5173A05C8E19}" sibTransId="{94FFE3DB-D528-4BF1-9F93-C3058F347059}"/>
    <dgm:cxn modelId="{087BDB65-1969-4BDE-8634-C0339A543274}" srcId="{1A4F7A4E-1DC1-4ED8-8472-D227E5D377F7}" destId="{57E28AC6-FCF7-432A-BE43-6F57A2B05217}" srcOrd="0" destOrd="0" parTransId="{06575E15-0D42-4DE1-8002-033A623167C5}" sibTransId="{EB6F353D-B24A-4A62-9171-04D4B5B2FC9D}"/>
    <dgm:cxn modelId="{CFF88F52-390C-41E0-B774-FC05C2116C47}" type="presOf" srcId="{18F13D54-6C1F-477F-8B0B-DF33E01AE877}" destId="{63947F96-5344-4A17-A624-2F9E56A6F8E5}" srcOrd="0" destOrd="0" presId="urn:microsoft.com/office/officeart/2008/layout/LinedList"/>
    <dgm:cxn modelId="{4A756575-671B-46ED-861C-19241366BDC5}" srcId="{1A4F7A4E-1DC1-4ED8-8472-D227E5D377F7}" destId="{AD2C6F24-61B0-4413-9845-39CCB80681C9}" srcOrd="6" destOrd="0" parTransId="{7335E804-3554-4CE5-A378-908B7B3C5861}" sibTransId="{2C10F6C7-D603-427F-BF82-DE0B9A72C627}"/>
    <dgm:cxn modelId="{872C4892-7937-41F5-9140-A6D50A25AF28}" type="presOf" srcId="{D3EBA3C8-B638-44F3-BA9E-448DFBA7F9D3}" destId="{B2C17445-37DE-4AFE-96CC-E92190EA80C1}" srcOrd="0" destOrd="0" presId="urn:microsoft.com/office/officeart/2008/layout/LinedList"/>
    <dgm:cxn modelId="{F12D5E93-87DE-4E6F-94DD-F1EC7648385A}" type="presOf" srcId="{57E28AC6-FCF7-432A-BE43-6F57A2B05217}" destId="{86723113-F1B0-462F-941A-47B7E1D47B31}" srcOrd="0" destOrd="0" presId="urn:microsoft.com/office/officeart/2008/layout/LinedList"/>
    <dgm:cxn modelId="{E88257A3-3C99-4FA4-B55B-530280919CF8}" srcId="{1A4F7A4E-1DC1-4ED8-8472-D227E5D377F7}" destId="{F8E366FE-0341-4156-8F2E-18077FE01EDD}" srcOrd="3" destOrd="0" parTransId="{C0CFD4D3-4813-4599-8160-6F0B0D8C0FF4}" sibTransId="{79C150AB-F304-4D68-BADC-F7466B521EC3}"/>
    <dgm:cxn modelId="{3B64B0C1-DB3A-4891-84D2-516CFD66246C}" type="presOf" srcId="{AD2C6F24-61B0-4413-9845-39CCB80681C9}" destId="{4D06D1AE-E0E3-4771-B9FF-6AA3283FCFE8}" srcOrd="0" destOrd="0" presId="urn:microsoft.com/office/officeart/2008/layout/LinedList"/>
    <dgm:cxn modelId="{668F2BC3-E069-43FE-AF58-8E8907C6891A}" srcId="{1A4F7A4E-1DC1-4ED8-8472-D227E5D377F7}" destId="{D3EBA3C8-B638-44F3-BA9E-448DFBA7F9D3}" srcOrd="4" destOrd="0" parTransId="{61696E3C-DD99-4006-A6C5-E53EF4EDF175}" sibTransId="{6BC671E9-5151-4C91-A2D1-79EC2FA1C3E4}"/>
    <dgm:cxn modelId="{D5AE53E1-FF1D-44F1-AE65-8631EBDEF772}" type="presOf" srcId="{D5D6BF1A-E134-4885-99CB-47715751A850}" destId="{3B12FEEF-983F-4617-A4E4-B862C90CFACB}" srcOrd="0" destOrd="0" presId="urn:microsoft.com/office/officeart/2008/layout/LinedList"/>
    <dgm:cxn modelId="{62150FEF-00D9-44EF-B6E9-EBBF15850E3C}" type="presOf" srcId="{EEE9E16D-C343-4C80-A9A6-6AC3029B4780}" destId="{79F9CFA3-315E-45FC-AA54-10B72A37A5DF}" srcOrd="0" destOrd="0" presId="urn:microsoft.com/office/officeart/2008/layout/LinedList"/>
    <dgm:cxn modelId="{FEC706FC-97CC-42DC-A3A6-A260F4F9E8CE}" type="presOf" srcId="{F8E366FE-0341-4156-8F2E-18077FE01EDD}" destId="{2597B31F-0DB8-439A-BFFC-46C184E2B111}" srcOrd="0" destOrd="0" presId="urn:microsoft.com/office/officeart/2008/layout/LinedList"/>
    <dgm:cxn modelId="{18E3AD67-DC1F-4C1D-AC17-0470B95B6750}" type="presParOf" srcId="{36F5D6F1-5D38-4DAC-B9A0-9D685ADE4E85}" destId="{9F61972F-6D76-4053-8E54-714016817099}" srcOrd="0" destOrd="0" presId="urn:microsoft.com/office/officeart/2008/layout/LinedList"/>
    <dgm:cxn modelId="{EE56F084-9B1C-4578-80FD-30E803A6A95E}" type="presParOf" srcId="{36F5D6F1-5D38-4DAC-B9A0-9D685ADE4E85}" destId="{829B55FF-E05C-42A4-ABC7-1A8AF89CE18B}" srcOrd="1" destOrd="0" presId="urn:microsoft.com/office/officeart/2008/layout/LinedList"/>
    <dgm:cxn modelId="{14C29BC1-4487-48B8-BAE2-4DC2EAA4F06C}" type="presParOf" srcId="{829B55FF-E05C-42A4-ABC7-1A8AF89CE18B}" destId="{86723113-F1B0-462F-941A-47B7E1D47B31}" srcOrd="0" destOrd="0" presId="urn:microsoft.com/office/officeart/2008/layout/LinedList"/>
    <dgm:cxn modelId="{4C349607-E40B-40B0-98A4-B599C6836D62}" type="presParOf" srcId="{829B55FF-E05C-42A4-ABC7-1A8AF89CE18B}" destId="{7F16F3AD-149A-48B8-8F1E-28BF7BEA1D9B}" srcOrd="1" destOrd="0" presId="urn:microsoft.com/office/officeart/2008/layout/LinedList"/>
    <dgm:cxn modelId="{C165157D-207E-4872-B8EC-4CBDA16BF5CC}" type="presParOf" srcId="{36F5D6F1-5D38-4DAC-B9A0-9D685ADE4E85}" destId="{FC2D2F99-9375-4D20-97F1-2160EF2DB6A6}" srcOrd="2" destOrd="0" presId="urn:microsoft.com/office/officeart/2008/layout/LinedList"/>
    <dgm:cxn modelId="{38111BB7-24AC-4356-A3F7-017B9DE06465}" type="presParOf" srcId="{36F5D6F1-5D38-4DAC-B9A0-9D685ADE4E85}" destId="{6899C47B-B1B8-485B-89FE-1F07E01E47A0}" srcOrd="3" destOrd="0" presId="urn:microsoft.com/office/officeart/2008/layout/LinedList"/>
    <dgm:cxn modelId="{B2D3892C-BDE5-403C-994E-BFFCAC1442D6}" type="presParOf" srcId="{6899C47B-B1B8-485B-89FE-1F07E01E47A0}" destId="{63947F96-5344-4A17-A624-2F9E56A6F8E5}" srcOrd="0" destOrd="0" presId="urn:microsoft.com/office/officeart/2008/layout/LinedList"/>
    <dgm:cxn modelId="{25247B15-A66B-4AA7-A8EF-AEE492A5EFF9}" type="presParOf" srcId="{6899C47B-B1B8-485B-89FE-1F07E01E47A0}" destId="{E0711386-634A-4ABB-B2B7-E123BF06E6C0}" srcOrd="1" destOrd="0" presId="urn:microsoft.com/office/officeart/2008/layout/LinedList"/>
    <dgm:cxn modelId="{43F4461F-391E-4BFD-B505-73BC270D656E}" type="presParOf" srcId="{36F5D6F1-5D38-4DAC-B9A0-9D685ADE4E85}" destId="{85993E33-FC40-472B-912D-2E749702768B}" srcOrd="4" destOrd="0" presId="urn:microsoft.com/office/officeart/2008/layout/LinedList"/>
    <dgm:cxn modelId="{00BF431D-3F01-4EB8-B056-E82A5AA5F925}" type="presParOf" srcId="{36F5D6F1-5D38-4DAC-B9A0-9D685ADE4E85}" destId="{54124B7D-F702-4E12-AE3A-D4BF3404579D}" srcOrd="5" destOrd="0" presId="urn:microsoft.com/office/officeart/2008/layout/LinedList"/>
    <dgm:cxn modelId="{63B14AA8-9C68-4E5D-A38C-F79041E6EB1D}" type="presParOf" srcId="{54124B7D-F702-4E12-AE3A-D4BF3404579D}" destId="{79F9CFA3-315E-45FC-AA54-10B72A37A5DF}" srcOrd="0" destOrd="0" presId="urn:microsoft.com/office/officeart/2008/layout/LinedList"/>
    <dgm:cxn modelId="{4F41A31E-22F4-47D0-85EA-B04B29740788}" type="presParOf" srcId="{54124B7D-F702-4E12-AE3A-D4BF3404579D}" destId="{606DDD72-4AB1-499F-B772-18E312B5111D}" srcOrd="1" destOrd="0" presId="urn:microsoft.com/office/officeart/2008/layout/LinedList"/>
    <dgm:cxn modelId="{B616316A-2724-4AB3-AD0E-22D288A39774}" type="presParOf" srcId="{36F5D6F1-5D38-4DAC-B9A0-9D685ADE4E85}" destId="{4ED836FB-4BD3-4D8C-8176-C0F9C3ED0D96}" srcOrd="6" destOrd="0" presId="urn:microsoft.com/office/officeart/2008/layout/LinedList"/>
    <dgm:cxn modelId="{E1A12DCE-6970-4810-873B-F83877AD033C}" type="presParOf" srcId="{36F5D6F1-5D38-4DAC-B9A0-9D685ADE4E85}" destId="{C1368E54-F09D-4170-996D-B84AEE20C713}" srcOrd="7" destOrd="0" presId="urn:microsoft.com/office/officeart/2008/layout/LinedList"/>
    <dgm:cxn modelId="{BB603969-756B-4C51-BDD4-D187E922EA48}" type="presParOf" srcId="{C1368E54-F09D-4170-996D-B84AEE20C713}" destId="{2597B31F-0DB8-439A-BFFC-46C184E2B111}" srcOrd="0" destOrd="0" presId="urn:microsoft.com/office/officeart/2008/layout/LinedList"/>
    <dgm:cxn modelId="{7FA344E9-5A86-4AD4-8447-7D4F93287213}" type="presParOf" srcId="{C1368E54-F09D-4170-996D-B84AEE20C713}" destId="{BE0E2D47-B250-40B0-8604-724DD8F55B12}" srcOrd="1" destOrd="0" presId="urn:microsoft.com/office/officeart/2008/layout/LinedList"/>
    <dgm:cxn modelId="{15771646-6C98-4464-A5A3-055A3DCBBF10}" type="presParOf" srcId="{36F5D6F1-5D38-4DAC-B9A0-9D685ADE4E85}" destId="{EE9930B4-7D9C-43B9-AECB-47241748710A}" srcOrd="8" destOrd="0" presId="urn:microsoft.com/office/officeart/2008/layout/LinedList"/>
    <dgm:cxn modelId="{4AB47852-564C-48F7-BF5C-9BD60E2DCEC4}" type="presParOf" srcId="{36F5D6F1-5D38-4DAC-B9A0-9D685ADE4E85}" destId="{DA835332-EE95-4984-A0B4-62BACE95968E}" srcOrd="9" destOrd="0" presId="urn:microsoft.com/office/officeart/2008/layout/LinedList"/>
    <dgm:cxn modelId="{72567754-DE10-472B-B0CF-8FD7500CA688}" type="presParOf" srcId="{DA835332-EE95-4984-A0B4-62BACE95968E}" destId="{B2C17445-37DE-4AFE-96CC-E92190EA80C1}" srcOrd="0" destOrd="0" presId="urn:microsoft.com/office/officeart/2008/layout/LinedList"/>
    <dgm:cxn modelId="{E5DD56E5-E524-48FD-9B16-06FD4CC65BE0}" type="presParOf" srcId="{DA835332-EE95-4984-A0B4-62BACE95968E}" destId="{2A7DAFA1-A458-4F34-B389-8F49D67AD8A2}" srcOrd="1" destOrd="0" presId="urn:microsoft.com/office/officeart/2008/layout/LinedList"/>
    <dgm:cxn modelId="{DE1E1229-576E-476D-A674-B8AFABFCF12F}" type="presParOf" srcId="{36F5D6F1-5D38-4DAC-B9A0-9D685ADE4E85}" destId="{FDE3EE85-7533-4FA7-B2C6-06CBBD77AF7C}" srcOrd="10" destOrd="0" presId="urn:microsoft.com/office/officeart/2008/layout/LinedList"/>
    <dgm:cxn modelId="{0E60F81F-38C8-47F8-961F-BA6D139097DD}" type="presParOf" srcId="{36F5D6F1-5D38-4DAC-B9A0-9D685ADE4E85}" destId="{E0092669-8583-4C55-A391-81136D22B67F}" srcOrd="11" destOrd="0" presId="urn:microsoft.com/office/officeart/2008/layout/LinedList"/>
    <dgm:cxn modelId="{11412B6D-1167-4897-A643-10D5F370DFC0}" type="presParOf" srcId="{E0092669-8583-4C55-A391-81136D22B67F}" destId="{3B12FEEF-983F-4617-A4E4-B862C90CFACB}" srcOrd="0" destOrd="0" presId="urn:microsoft.com/office/officeart/2008/layout/LinedList"/>
    <dgm:cxn modelId="{DC6DEF97-101D-4E4F-8BC8-C705157F69BC}" type="presParOf" srcId="{E0092669-8583-4C55-A391-81136D22B67F}" destId="{A3CC7D5C-71DE-47EF-91C1-276FFE3ED7B1}" srcOrd="1" destOrd="0" presId="urn:microsoft.com/office/officeart/2008/layout/LinedList"/>
    <dgm:cxn modelId="{7869D103-54AA-481E-89A3-49D6DC92576A}" type="presParOf" srcId="{36F5D6F1-5D38-4DAC-B9A0-9D685ADE4E85}" destId="{6DFE9B2A-CFF6-4CF9-BD41-BB6DA6D4DE7A}" srcOrd="12" destOrd="0" presId="urn:microsoft.com/office/officeart/2008/layout/LinedList"/>
    <dgm:cxn modelId="{7769F9E8-8FFA-41E4-BBCA-F9AE225341F2}" type="presParOf" srcId="{36F5D6F1-5D38-4DAC-B9A0-9D685ADE4E85}" destId="{26C058B2-6D91-43D3-A053-A487CDF0E9F3}" srcOrd="13" destOrd="0" presId="urn:microsoft.com/office/officeart/2008/layout/LinedList"/>
    <dgm:cxn modelId="{B3F662B6-A83E-4FCF-8820-B40BFB986A77}" type="presParOf" srcId="{26C058B2-6D91-43D3-A053-A487CDF0E9F3}" destId="{4D06D1AE-E0E3-4771-B9FF-6AA3283FCFE8}" srcOrd="0" destOrd="0" presId="urn:microsoft.com/office/officeart/2008/layout/LinedList"/>
    <dgm:cxn modelId="{F4D649B0-B1F5-46A9-BE6C-E0E1BBF0F072}" type="presParOf" srcId="{26C058B2-6D91-43D3-A053-A487CDF0E9F3}" destId="{B35FD86A-39CE-476C-8BA7-AE8CB4DFD0B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BEA88-DAB3-48A2-84C0-6E4C1299AF37}">
      <dsp:nvSpPr>
        <dsp:cNvPr id="0" name=""/>
        <dsp:cNvSpPr/>
      </dsp:nvSpPr>
      <dsp:spPr>
        <a:xfrm>
          <a:off x="0" y="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65E52-E290-4040-9E71-5661A9FCDBF5}">
      <dsp:nvSpPr>
        <dsp:cNvPr id="0" name=""/>
        <dsp:cNvSpPr/>
      </dsp:nvSpPr>
      <dsp:spPr>
        <a:xfrm>
          <a:off x="0" y="0"/>
          <a:ext cx="1545653" cy="5087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6500" kern="1200" dirty="0"/>
        </a:p>
      </dsp:txBody>
      <dsp:txXfrm>
        <a:off x="0" y="0"/>
        <a:ext cx="1545653" cy="5087324"/>
      </dsp:txXfrm>
    </dsp:sp>
    <dsp:sp modelId="{D698E4AB-DD3F-49C7-9BB0-C3753AE3EDD1}">
      <dsp:nvSpPr>
        <dsp:cNvPr id="0" name=""/>
        <dsp:cNvSpPr/>
      </dsp:nvSpPr>
      <dsp:spPr>
        <a:xfrm>
          <a:off x="1661577" y="118240"/>
          <a:ext cx="6066689" cy="236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kern="1200" dirty="0">
              <a:latin typeface="Corbel" panose="020B0503020204020204"/>
            </a:rPr>
            <a:t>Curriculum </a:t>
          </a:r>
          <a:r>
            <a:rPr lang="lv-LV" sz="3600" b="1" kern="1200" dirty="0" err="1">
              <a:latin typeface="Corbel" panose="020B0503020204020204"/>
            </a:rPr>
            <a:t>vitae</a:t>
          </a:r>
          <a:r>
            <a:rPr lang="lv-LV" sz="3600" kern="1200" dirty="0">
              <a:latin typeface="Corbel" panose="020B0503020204020204"/>
            </a:rPr>
            <a:t> - </a:t>
          </a:r>
          <a:r>
            <a:rPr lang="lv-LV" sz="3600" kern="1200" dirty="0"/>
            <a:t>(</a:t>
          </a:r>
          <a:r>
            <a:rPr lang="lv-LV" sz="3600" kern="1200" dirty="0" err="1"/>
            <a:t>Latin</a:t>
          </a:r>
          <a:r>
            <a:rPr lang="lv-LV" sz="3600" kern="1200" dirty="0"/>
            <a:t> </a:t>
          </a:r>
          <a:r>
            <a:rPr lang="lv-LV" sz="3600" kern="1200" dirty="0" err="1"/>
            <a:t>for</a:t>
          </a:r>
          <a:r>
            <a:rPr lang="lv-LV" sz="3600" kern="1200" dirty="0"/>
            <a:t> “</a:t>
          </a:r>
          <a:r>
            <a:rPr lang="lv-LV" sz="3600" kern="1200" dirty="0" err="1"/>
            <a:t>course</a:t>
          </a:r>
          <a:r>
            <a:rPr lang="lv-LV" sz="3600" kern="1200" dirty="0"/>
            <a:t> </a:t>
          </a:r>
          <a:r>
            <a:rPr lang="lv-LV" sz="3600" kern="1200" dirty="0" err="1"/>
            <a:t>of</a:t>
          </a:r>
          <a:r>
            <a:rPr lang="lv-LV" sz="3600" kern="1200" dirty="0"/>
            <a:t> (</a:t>
          </a:r>
          <a:r>
            <a:rPr lang="lv-LV" sz="3600" kern="1200" dirty="0" err="1"/>
            <a:t>one's</a:t>
          </a:r>
          <a:r>
            <a:rPr lang="lv-LV" sz="3600" kern="1200" dirty="0"/>
            <a:t>) </a:t>
          </a:r>
          <a:r>
            <a:rPr lang="lv-LV" sz="3600" kern="1200" dirty="0" err="1"/>
            <a:t>life</a:t>
          </a:r>
          <a:r>
            <a:rPr lang="lv-LV" sz="3600" kern="1200" dirty="0"/>
            <a:t>”) </a:t>
          </a:r>
          <a:endParaRPr lang="en-US" sz="3600" kern="1200" dirty="0">
            <a:latin typeface="Corbel" panose="020B0503020204020204"/>
          </a:endParaRPr>
        </a:p>
      </dsp:txBody>
      <dsp:txXfrm>
        <a:off x="1661577" y="118240"/>
        <a:ext cx="6066689" cy="2364810"/>
      </dsp:txXfrm>
    </dsp:sp>
    <dsp:sp modelId="{EF7AE90B-D8E4-4E82-B7D3-14DBB97A885A}">
      <dsp:nvSpPr>
        <dsp:cNvPr id="0" name=""/>
        <dsp:cNvSpPr/>
      </dsp:nvSpPr>
      <dsp:spPr>
        <a:xfrm>
          <a:off x="1545653" y="2483051"/>
          <a:ext cx="61826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E4CC26-7F47-4827-8E99-B67E648631A8}">
      <dsp:nvSpPr>
        <dsp:cNvPr id="0" name=""/>
        <dsp:cNvSpPr/>
      </dsp:nvSpPr>
      <dsp:spPr>
        <a:xfrm>
          <a:off x="1661577" y="2601291"/>
          <a:ext cx="6066689" cy="236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kern="1200" dirty="0"/>
            <a:t>a </a:t>
          </a:r>
          <a:r>
            <a:rPr lang="lv-LV" sz="3600" kern="1200" dirty="0" err="1"/>
            <a:t>brief</a:t>
          </a:r>
          <a:r>
            <a:rPr lang="lv-LV" sz="3600" kern="1200" dirty="0"/>
            <a:t> </a:t>
          </a:r>
          <a:r>
            <a:rPr lang="lv-LV" sz="3600" kern="1200" dirty="0" err="1"/>
            <a:t>account</a:t>
          </a:r>
          <a:r>
            <a:rPr lang="lv-LV" sz="3600" kern="1200" dirty="0"/>
            <a:t> </a:t>
          </a:r>
          <a:r>
            <a:rPr lang="lv-LV" sz="3600" kern="1200" dirty="0" err="1"/>
            <a:t>of</a:t>
          </a:r>
          <a:r>
            <a:rPr lang="lv-LV" sz="3600" kern="1200" dirty="0"/>
            <a:t> a </a:t>
          </a:r>
          <a:r>
            <a:rPr lang="lv-LV" sz="3600" kern="1200" dirty="0" err="1"/>
            <a:t>person's</a:t>
          </a:r>
          <a:r>
            <a:rPr lang="lv-LV" sz="3600" kern="1200" dirty="0"/>
            <a:t> </a:t>
          </a:r>
          <a:r>
            <a:rPr lang="lv-LV" sz="3600" kern="1200" dirty="0" err="1"/>
            <a:t>education</a:t>
          </a:r>
          <a:r>
            <a:rPr lang="lv-LV" sz="3600" kern="1200" dirty="0"/>
            <a:t>, </a:t>
          </a:r>
          <a:r>
            <a:rPr lang="lv-LV" sz="3600" kern="1200" dirty="0" err="1"/>
            <a:t>qualifications</a:t>
          </a:r>
          <a:r>
            <a:rPr lang="lv-LV" sz="3600" kern="1200" dirty="0"/>
            <a:t>, </a:t>
          </a:r>
          <a:r>
            <a:rPr lang="lv-LV" sz="3600" kern="1200" dirty="0" err="1"/>
            <a:t>and</a:t>
          </a:r>
          <a:r>
            <a:rPr lang="lv-LV" sz="3600" kern="1200" dirty="0"/>
            <a:t> </a:t>
          </a:r>
          <a:r>
            <a:rPr lang="lv-LV" sz="3600" kern="1200" dirty="0" err="1"/>
            <a:t>previous</a:t>
          </a:r>
          <a:r>
            <a:rPr lang="lv-LV" sz="3600" kern="1200" dirty="0"/>
            <a:t> </a:t>
          </a:r>
          <a:r>
            <a:rPr lang="lv-LV" sz="3600" kern="1200" dirty="0" err="1"/>
            <a:t>occupations</a:t>
          </a:r>
          <a:r>
            <a:rPr lang="lv-LV" sz="3600" kern="1200" dirty="0"/>
            <a:t>, </a:t>
          </a:r>
          <a:r>
            <a:rPr lang="lv-LV" sz="3600" kern="1200" dirty="0" err="1"/>
            <a:t>typically</a:t>
          </a:r>
          <a:r>
            <a:rPr lang="lv-LV" sz="3600" kern="1200" dirty="0"/>
            <a:t> </a:t>
          </a:r>
          <a:r>
            <a:rPr lang="lv-LV" sz="3600" kern="1200" dirty="0" err="1"/>
            <a:t>sent</a:t>
          </a:r>
          <a:r>
            <a:rPr lang="lv-LV" sz="3600" kern="1200" dirty="0"/>
            <a:t> with a job application</a:t>
          </a:r>
        </a:p>
      </dsp:txBody>
      <dsp:txXfrm>
        <a:off x="1661577" y="2601291"/>
        <a:ext cx="6066689" cy="2364810"/>
      </dsp:txXfrm>
    </dsp:sp>
    <dsp:sp modelId="{680AE90F-5DDF-421B-A01A-C8A805534D73}">
      <dsp:nvSpPr>
        <dsp:cNvPr id="0" name=""/>
        <dsp:cNvSpPr/>
      </dsp:nvSpPr>
      <dsp:spPr>
        <a:xfrm>
          <a:off x="1545653" y="4966102"/>
          <a:ext cx="61826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C95AD-C15A-40D5-BAAB-2DB60DA0F7B3}">
      <dsp:nvSpPr>
        <dsp:cNvPr id="0" name=""/>
        <dsp:cNvSpPr/>
      </dsp:nvSpPr>
      <dsp:spPr>
        <a:xfrm>
          <a:off x="5783141" y="4155114"/>
          <a:ext cx="575831" cy="1857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915" y="0"/>
              </a:lnTo>
              <a:lnTo>
                <a:pt x="287915" y="1857056"/>
              </a:lnTo>
              <a:lnTo>
                <a:pt x="575831" y="1857056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F0AE3-C501-46EE-A140-1A14478E6881}">
      <dsp:nvSpPr>
        <dsp:cNvPr id="0" name=""/>
        <dsp:cNvSpPr/>
      </dsp:nvSpPr>
      <dsp:spPr>
        <a:xfrm>
          <a:off x="5783141" y="4155114"/>
          <a:ext cx="575831" cy="61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915" y="0"/>
              </a:lnTo>
              <a:lnTo>
                <a:pt x="287915" y="619018"/>
              </a:lnTo>
              <a:lnTo>
                <a:pt x="575831" y="619018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08399-DAA2-4005-97B8-6E1D355A8CA1}">
      <dsp:nvSpPr>
        <dsp:cNvPr id="0" name=""/>
        <dsp:cNvSpPr/>
      </dsp:nvSpPr>
      <dsp:spPr>
        <a:xfrm>
          <a:off x="5783141" y="3536095"/>
          <a:ext cx="575831" cy="619018"/>
        </a:xfrm>
        <a:custGeom>
          <a:avLst/>
          <a:gdLst/>
          <a:ahLst/>
          <a:cxnLst/>
          <a:rect l="0" t="0" r="0" b="0"/>
          <a:pathLst>
            <a:path>
              <a:moveTo>
                <a:pt x="0" y="619018"/>
              </a:moveTo>
              <a:lnTo>
                <a:pt x="287915" y="619018"/>
              </a:lnTo>
              <a:lnTo>
                <a:pt x="287915" y="0"/>
              </a:lnTo>
              <a:lnTo>
                <a:pt x="575831" y="0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F3498-5D01-4534-806D-10446CF2067C}">
      <dsp:nvSpPr>
        <dsp:cNvPr id="0" name=""/>
        <dsp:cNvSpPr/>
      </dsp:nvSpPr>
      <dsp:spPr>
        <a:xfrm>
          <a:off x="5783141" y="2298057"/>
          <a:ext cx="575831" cy="1857056"/>
        </a:xfrm>
        <a:custGeom>
          <a:avLst/>
          <a:gdLst/>
          <a:ahLst/>
          <a:cxnLst/>
          <a:rect l="0" t="0" r="0" b="0"/>
          <a:pathLst>
            <a:path>
              <a:moveTo>
                <a:pt x="0" y="1857056"/>
              </a:moveTo>
              <a:lnTo>
                <a:pt x="287915" y="1857056"/>
              </a:lnTo>
              <a:lnTo>
                <a:pt x="287915" y="0"/>
              </a:lnTo>
              <a:lnTo>
                <a:pt x="575831" y="0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CE4B3-3F8D-4AC3-A760-E309F29ECCAA}">
      <dsp:nvSpPr>
        <dsp:cNvPr id="0" name=""/>
        <dsp:cNvSpPr/>
      </dsp:nvSpPr>
      <dsp:spPr>
        <a:xfrm>
          <a:off x="2903984" y="1929"/>
          <a:ext cx="2879157" cy="8781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/>
            <a:t>1. Make a CV using Europass CV</a:t>
          </a:r>
          <a:endParaRPr lang="en-US" sz="1700" kern="1200"/>
        </a:p>
      </dsp:txBody>
      <dsp:txXfrm>
        <a:off x="2903984" y="1929"/>
        <a:ext cx="2879157" cy="878143"/>
      </dsp:txXfrm>
    </dsp:sp>
    <dsp:sp modelId="{BF1B8F31-ADBF-4A7F-BFAD-B1DF5719D70C}">
      <dsp:nvSpPr>
        <dsp:cNvPr id="0" name=""/>
        <dsp:cNvSpPr/>
      </dsp:nvSpPr>
      <dsp:spPr>
        <a:xfrm>
          <a:off x="2903984" y="1239967"/>
          <a:ext cx="2879157" cy="8781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/>
            <a:t>2. Each group discuss and point out what do they have in common </a:t>
          </a:r>
          <a:endParaRPr lang="en-US" sz="1700" kern="1200"/>
        </a:p>
      </dsp:txBody>
      <dsp:txXfrm>
        <a:off x="2903984" y="1239967"/>
        <a:ext cx="2879157" cy="878143"/>
      </dsp:txXfrm>
    </dsp:sp>
    <dsp:sp modelId="{5DBB0A97-7856-4738-BE89-4EF891B49550}">
      <dsp:nvSpPr>
        <dsp:cNvPr id="0" name=""/>
        <dsp:cNvSpPr/>
      </dsp:nvSpPr>
      <dsp:spPr>
        <a:xfrm>
          <a:off x="2903984" y="2478005"/>
          <a:ext cx="2879157" cy="8781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/>
            <a:t>3. Each group present  - what do they have in common (skills, education, other things) </a:t>
          </a:r>
          <a:endParaRPr lang="en-US" sz="1700" kern="1200"/>
        </a:p>
      </dsp:txBody>
      <dsp:txXfrm>
        <a:off x="2903984" y="2478005"/>
        <a:ext cx="2879157" cy="878143"/>
      </dsp:txXfrm>
    </dsp:sp>
    <dsp:sp modelId="{153CFB13-FB7A-41F0-9E64-653EDFF52781}">
      <dsp:nvSpPr>
        <dsp:cNvPr id="0" name=""/>
        <dsp:cNvSpPr/>
      </dsp:nvSpPr>
      <dsp:spPr>
        <a:xfrm>
          <a:off x="2903984" y="3716042"/>
          <a:ext cx="2879157" cy="8781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/>
            <a:t>4. Discussion:</a:t>
          </a:r>
          <a:endParaRPr lang="en-US" sz="1700" kern="1200"/>
        </a:p>
      </dsp:txBody>
      <dsp:txXfrm>
        <a:off x="2903984" y="3716042"/>
        <a:ext cx="2879157" cy="878143"/>
      </dsp:txXfrm>
    </dsp:sp>
    <dsp:sp modelId="{3B48572F-C668-48DA-A36D-01B95D7028D8}">
      <dsp:nvSpPr>
        <dsp:cNvPr id="0" name=""/>
        <dsp:cNvSpPr/>
      </dsp:nvSpPr>
      <dsp:spPr>
        <a:xfrm>
          <a:off x="6358973" y="1858986"/>
          <a:ext cx="2879157" cy="8781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/>
            <a:t>Was it difficult?</a:t>
          </a:r>
          <a:endParaRPr lang="en-US" sz="1700" kern="1200"/>
        </a:p>
      </dsp:txBody>
      <dsp:txXfrm>
        <a:off x="6358973" y="1858986"/>
        <a:ext cx="2879157" cy="878143"/>
      </dsp:txXfrm>
    </dsp:sp>
    <dsp:sp modelId="{1EC41220-38BA-40DC-A29B-68DBBE87967B}">
      <dsp:nvSpPr>
        <dsp:cNvPr id="0" name=""/>
        <dsp:cNvSpPr/>
      </dsp:nvSpPr>
      <dsp:spPr>
        <a:xfrm>
          <a:off x="6358973" y="3097023"/>
          <a:ext cx="2879157" cy="8781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/>
            <a:t>Have I made it before?</a:t>
          </a:r>
          <a:endParaRPr lang="en-US" sz="1700" kern="1200"/>
        </a:p>
      </dsp:txBody>
      <dsp:txXfrm>
        <a:off x="6358973" y="3097023"/>
        <a:ext cx="2879157" cy="878143"/>
      </dsp:txXfrm>
    </dsp:sp>
    <dsp:sp modelId="{3AD9A421-36E3-4F09-A09C-D016E2262D26}">
      <dsp:nvSpPr>
        <dsp:cNvPr id="0" name=""/>
        <dsp:cNvSpPr/>
      </dsp:nvSpPr>
      <dsp:spPr>
        <a:xfrm>
          <a:off x="6358973" y="4335061"/>
          <a:ext cx="2879157" cy="8781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/>
            <a:t>What information should I have prepared before I start making a CV?</a:t>
          </a:r>
          <a:endParaRPr lang="en-US" sz="1700" kern="1200"/>
        </a:p>
      </dsp:txBody>
      <dsp:txXfrm>
        <a:off x="6358973" y="4335061"/>
        <a:ext cx="2879157" cy="878143"/>
      </dsp:txXfrm>
    </dsp:sp>
    <dsp:sp modelId="{E4A20BFD-95C1-4B51-B657-E5E7422BCC6E}">
      <dsp:nvSpPr>
        <dsp:cNvPr id="0" name=""/>
        <dsp:cNvSpPr/>
      </dsp:nvSpPr>
      <dsp:spPr>
        <a:xfrm>
          <a:off x="6358973" y="5573099"/>
          <a:ext cx="2879157" cy="8781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/>
            <a:t>What did I found out about members of my group?</a:t>
          </a:r>
          <a:endParaRPr lang="en-US" sz="1700" kern="1200"/>
        </a:p>
      </dsp:txBody>
      <dsp:txXfrm>
        <a:off x="6358973" y="5573099"/>
        <a:ext cx="2879157" cy="878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BEA88-DAB3-48A2-84C0-6E4C1299AF37}">
      <dsp:nvSpPr>
        <dsp:cNvPr id="0" name=""/>
        <dsp:cNvSpPr/>
      </dsp:nvSpPr>
      <dsp:spPr>
        <a:xfrm>
          <a:off x="0" y="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65E52-E290-4040-9E71-5661A9FCDBF5}">
      <dsp:nvSpPr>
        <dsp:cNvPr id="0" name=""/>
        <dsp:cNvSpPr/>
      </dsp:nvSpPr>
      <dsp:spPr>
        <a:xfrm>
          <a:off x="0" y="0"/>
          <a:ext cx="1545653" cy="5087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6500" kern="1200" dirty="0"/>
        </a:p>
      </dsp:txBody>
      <dsp:txXfrm>
        <a:off x="0" y="0"/>
        <a:ext cx="1545653" cy="5087324"/>
      </dsp:txXfrm>
    </dsp:sp>
    <dsp:sp modelId="{D698E4AB-DD3F-49C7-9BB0-C3753AE3EDD1}">
      <dsp:nvSpPr>
        <dsp:cNvPr id="0" name=""/>
        <dsp:cNvSpPr/>
      </dsp:nvSpPr>
      <dsp:spPr>
        <a:xfrm>
          <a:off x="1661577" y="59803"/>
          <a:ext cx="6066689" cy="1196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 err="1"/>
            <a:t>Achievements</a:t>
          </a:r>
          <a:endParaRPr lang="en-US" sz="3300" kern="1200" dirty="0" err="1"/>
        </a:p>
      </dsp:txBody>
      <dsp:txXfrm>
        <a:off x="1661577" y="59803"/>
        <a:ext cx="6066689" cy="1196067"/>
      </dsp:txXfrm>
    </dsp:sp>
    <dsp:sp modelId="{EF7AE90B-D8E4-4E82-B7D3-14DBB97A885A}">
      <dsp:nvSpPr>
        <dsp:cNvPr id="0" name=""/>
        <dsp:cNvSpPr/>
      </dsp:nvSpPr>
      <dsp:spPr>
        <a:xfrm>
          <a:off x="1545653" y="1255871"/>
          <a:ext cx="61826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B34CF-2ED1-41A4-96A3-5A9DF78AB6E5}">
      <dsp:nvSpPr>
        <dsp:cNvPr id="0" name=""/>
        <dsp:cNvSpPr/>
      </dsp:nvSpPr>
      <dsp:spPr>
        <a:xfrm>
          <a:off x="1661577" y="1315674"/>
          <a:ext cx="6066689" cy="1196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 err="1"/>
            <a:t>Career</a:t>
          </a:r>
          <a:r>
            <a:rPr lang="lv-LV" sz="3300" kern="1200" dirty="0"/>
            <a:t> </a:t>
          </a:r>
          <a:r>
            <a:rPr lang="lv-LV" sz="3300" kern="1200" dirty="0" err="1"/>
            <a:t>biography</a:t>
          </a:r>
          <a:endParaRPr lang="en-US" sz="3300" kern="1200" dirty="0" err="1"/>
        </a:p>
      </dsp:txBody>
      <dsp:txXfrm>
        <a:off x="1661577" y="1315674"/>
        <a:ext cx="6066689" cy="1196067"/>
      </dsp:txXfrm>
    </dsp:sp>
    <dsp:sp modelId="{5613E3CD-0703-4708-923C-1F24423F0D64}">
      <dsp:nvSpPr>
        <dsp:cNvPr id="0" name=""/>
        <dsp:cNvSpPr/>
      </dsp:nvSpPr>
      <dsp:spPr>
        <a:xfrm>
          <a:off x="1545653" y="2511742"/>
          <a:ext cx="61826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C4E77-D9D5-4723-9656-D26C1EA88169}">
      <dsp:nvSpPr>
        <dsp:cNvPr id="0" name=""/>
        <dsp:cNvSpPr/>
      </dsp:nvSpPr>
      <dsp:spPr>
        <a:xfrm>
          <a:off x="1661577" y="2571545"/>
          <a:ext cx="6066689" cy="1196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 err="1"/>
            <a:t>Education</a:t>
          </a:r>
          <a:endParaRPr lang="en-US" sz="3300" kern="1200" dirty="0" err="1"/>
        </a:p>
      </dsp:txBody>
      <dsp:txXfrm>
        <a:off x="1661577" y="2571545"/>
        <a:ext cx="6066689" cy="1196067"/>
      </dsp:txXfrm>
    </dsp:sp>
    <dsp:sp modelId="{18379886-17D8-40AA-89AA-5B21AD6E0274}">
      <dsp:nvSpPr>
        <dsp:cNvPr id="0" name=""/>
        <dsp:cNvSpPr/>
      </dsp:nvSpPr>
      <dsp:spPr>
        <a:xfrm>
          <a:off x="1545653" y="3767613"/>
          <a:ext cx="61826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6B363-A2AC-44FB-9386-BD05583CD8A3}">
      <dsp:nvSpPr>
        <dsp:cNvPr id="0" name=""/>
        <dsp:cNvSpPr/>
      </dsp:nvSpPr>
      <dsp:spPr>
        <a:xfrm>
          <a:off x="1661577" y="3827416"/>
          <a:ext cx="6066689" cy="1196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 err="1"/>
            <a:t>Other</a:t>
          </a:r>
          <a:r>
            <a:rPr lang="lv-LV" sz="3300" kern="1200" dirty="0"/>
            <a:t> </a:t>
          </a:r>
          <a:r>
            <a:rPr lang="lv-LV" sz="3300" kern="1200" dirty="0" err="1"/>
            <a:t>accomplishments</a:t>
          </a:r>
          <a:r>
            <a:rPr lang="lv-LV" sz="3300" kern="1200" dirty="0"/>
            <a:t>: </a:t>
          </a:r>
          <a:r>
            <a:rPr lang="lv-LV" sz="3300" kern="1200" dirty="0" err="1"/>
            <a:t>publications</a:t>
          </a:r>
          <a:r>
            <a:rPr lang="lv-LV" sz="3300" kern="1200" dirty="0"/>
            <a:t>, </a:t>
          </a:r>
          <a:r>
            <a:rPr lang="lv-LV" sz="3300" kern="1200" dirty="0" err="1"/>
            <a:t>awards</a:t>
          </a:r>
          <a:r>
            <a:rPr lang="lv-LV" sz="3300" kern="1200" dirty="0"/>
            <a:t>, </a:t>
          </a:r>
          <a:r>
            <a:rPr lang="lv-LV" sz="3300" kern="1200" dirty="0" err="1"/>
            <a:t>honors</a:t>
          </a:r>
          <a:r>
            <a:rPr lang="lv-LV" sz="3300" kern="1200" dirty="0"/>
            <a:t> </a:t>
          </a:r>
          <a:r>
            <a:rPr lang="lv-LV" sz="3300" kern="1200" dirty="0" err="1"/>
            <a:t>etc</a:t>
          </a:r>
          <a:endParaRPr lang="en-US" sz="3300" kern="1200" dirty="0" err="1"/>
        </a:p>
      </dsp:txBody>
      <dsp:txXfrm>
        <a:off x="1661577" y="3827416"/>
        <a:ext cx="6066689" cy="1196067"/>
      </dsp:txXfrm>
    </dsp:sp>
    <dsp:sp modelId="{02A86B2F-6004-4FE9-A2B2-78E7D5CEAE66}">
      <dsp:nvSpPr>
        <dsp:cNvPr id="0" name=""/>
        <dsp:cNvSpPr/>
      </dsp:nvSpPr>
      <dsp:spPr>
        <a:xfrm>
          <a:off x="1545653" y="5023484"/>
          <a:ext cx="61826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EE192-DA03-400F-9739-2DBC2FD8B282}">
      <dsp:nvSpPr>
        <dsp:cNvPr id="0" name=""/>
        <dsp:cNvSpPr/>
      </dsp:nvSpPr>
      <dsp:spPr>
        <a:xfrm>
          <a:off x="0" y="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29E5D-9CF0-4813-8B77-CC32A485644A}">
      <dsp:nvSpPr>
        <dsp:cNvPr id="0" name=""/>
        <dsp:cNvSpPr/>
      </dsp:nvSpPr>
      <dsp:spPr>
        <a:xfrm>
          <a:off x="0" y="0"/>
          <a:ext cx="7728267" cy="254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800" kern="1200"/>
            <a:t>Chronologically</a:t>
          </a:r>
          <a:endParaRPr lang="en-US" sz="5800" kern="1200"/>
        </a:p>
      </dsp:txBody>
      <dsp:txXfrm>
        <a:off x="0" y="0"/>
        <a:ext cx="7728267" cy="2543662"/>
      </dsp:txXfrm>
    </dsp:sp>
    <dsp:sp modelId="{06EB07EC-B883-44F1-AB74-31ED4EF78928}">
      <dsp:nvSpPr>
        <dsp:cNvPr id="0" name=""/>
        <dsp:cNvSpPr/>
      </dsp:nvSpPr>
      <dsp:spPr>
        <a:xfrm>
          <a:off x="0" y="2543662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1FE84-EBFE-4ABA-A48F-5F25F3AA878F}">
      <dsp:nvSpPr>
        <dsp:cNvPr id="0" name=""/>
        <dsp:cNvSpPr/>
      </dsp:nvSpPr>
      <dsp:spPr>
        <a:xfrm>
          <a:off x="0" y="2543662"/>
          <a:ext cx="7728267" cy="254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800" kern="1200"/>
            <a:t>Easy to get an overview of working career</a:t>
          </a:r>
          <a:endParaRPr lang="en-US" sz="5800" kern="1200"/>
        </a:p>
      </dsp:txBody>
      <dsp:txXfrm>
        <a:off x="0" y="2543662"/>
        <a:ext cx="7728267" cy="25436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50D6D-6BA7-4668-9262-6827237DFF2A}">
      <dsp:nvSpPr>
        <dsp:cNvPr id="0" name=""/>
        <dsp:cNvSpPr/>
      </dsp:nvSpPr>
      <dsp:spPr>
        <a:xfrm>
          <a:off x="0" y="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6494C-02A5-4FF1-B658-30E1CD6E156C}">
      <dsp:nvSpPr>
        <dsp:cNvPr id="0" name=""/>
        <dsp:cNvSpPr/>
      </dsp:nvSpPr>
      <dsp:spPr>
        <a:xfrm>
          <a:off x="0" y="0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>
              <a:hlinkClick xmlns:r="http://schemas.openxmlformats.org/officeDocument/2006/relationships" r:id="rId1"/>
            </a:rPr>
            <a:t>Europass</a:t>
          </a:r>
          <a:r>
            <a:rPr lang="lv-LV" sz="3500" kern="1200" dirty="0"/>
            <a:t> CV builder</a:t>
          </a:r>
          <a:endParaRPr lang="en-US" sz="3500" kern="1200" dirty="0"/>
        </a:p>
      </dsp:txBody>
      <dsp:txXfrm>
        <a:off x="0" y="0"/>
        <a:ext cx="7728267" cy="1271831"/>
      </dsp:txXfrm>
    </dsp:sp>
    <dsp:sp modelId="{1EB0AA86-67A7-419F-9F4F-4372C46CF123}">
      <dsp:nvSpPr>
        <dsp:cNvPr id="0" name=""/>
        <dsp:cNvSpPr/>
      </dsp:nvSpPr>
      <dsp:spPr>
        <a:xfrm>
          <a:off x="0" y="1271831"/>
          <a:ext cx="7728267" cy="0"/>
        </a:xfrm>
        <a:prstGeom prst="line">
          <a:avLst/>
        </a:prstGeom>
        <a:solidFill>
          <a:schemeClr val="accent2">
            <a:hueOff val="651485"/>
            <a:satOff val="-10511"/>
            <a:lumOff val="-1830"/>
            <a:alphaOff val="0"/>
          </a:schemeClr>
        </a:solidFill>
        <a:ln w="10795" cap="flat" cmpd="sng" algn="ctr">
          <a:solidFill>
            <a:schemeClr val="accent2">
              <a:hueOff val="651485"/>
              <a:satOff val="-10511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7574D-EE67-4139-B0F9-2B0C0A8DD081}">
      <dsp:nvSpPr>
        <dsp:cNvPr id="0" name=""/>
        <dsp:cNvSpPr/>
      </dsp:nvSpPr>
      <dsp:spPr>
        <a:xfrm>
          <a:off x="0" y="1271831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/>
            <a:t>Other CV builder </a:t>
          </a:r>
          <a:r>
            <a:rPr lang="lv-LV" sz="3500" kern="1200" dirty="0" err="1"/>
            <a:t>online</a:t>
          </a:r>
          <a:r>
            <a:rPr lang="lv-LV" sz="3500" kern="1200" dirty="0"/>
            <a:t> (</a:t>
          </a:r>
          <a:r>
            <a:rPr lang="lv-LV" sz="3500" kern="1200" dirty="0" err="1"/>
            <a:t>jobseeker</a:t>
          </a:r>
          <a:r>
            <a:rPr lang="lv-LV" sz="3500" kern="1200" dirty="0"/>
            <a:t>, </a:t>
          </a:r>
          <a:r>
            <a:rPr lang="lv-LV" sz="3500" kern="1200" dirty="0" err="1"/>
            <a:t>zety</a:t>
          </a:r>
          <a:r>
            <a:rPr lang="lv-LV" sz="3500" kern="1200" dirty="0"/>
            <a:t>,</a:t>
          </a:r>
          <a:r>
            <a:rPr lang="lv-LV" sz="3500" kern="1200" dirty="0">
              <a:latin typeface="Corbel" panose="020B0503020204020204"/>
            </a:rPr>
            <a:t> </a:t>
          </a:r>
          <a:r>
            <a:rPr lang="lv-LV" sz="3500" kern="1200" dirty="0">
              <a:latin typeface="Corbel" panose="020B0503020204020204"/>
              <a:hlinkClick xmlns:r="http://schemas.openxmlformats.org/officeDocument/2006/relationships" r:id="rId2"/>
            </a:rPr>
            <a:t>altresume</a:t>
          </a:r>
          <a:r>
            <a:rPr lang="lv-LV" sz="3500" kern="1200" dirty="0">
              <a:latin typeface="Corbel" panose="020B0503020204020204"/>
            </a:rPr>
            <a:t>, </a:t>
          </a:r>
          <a:r>
            <a:rPr lang="lv-LV" sz="3500" kern="1200" dirty="0" err="1"/>
            <a:t>etc</a:t>
          </a:r>
          <a:r>
            <a:rPr lang="lv-LV" sz="3500" kern="1200" dirty="0"/>
            <a:t>.)</a:t>
          </a:r>
          <a:endParaRPr lang="en-US" sz="3500" kern="1200" dirty="0"/>
        </a:p>
      </dsp:txBody>
      <dsp:txXfrm>
        <a:off x="0" y="1271831"/>
        <a:ext cx="7728267" cy="1271831"/>
      </dsp:txXfrm>
    </dsp:sp>
    <dsp:sp modelId="{D3A4A91C-9F89-4434-BEC9-698AD7032A8E}">
      <dsp:nvSpPr>
        <dsp:cNvPr id="0" name=""/>
        <dsp:cNvSpPr/>
      </dsp:nvSpPr>
      <dsp:spPr>
        <a:xfrm>
          <a:off x="0" y="2543662"/>
          <a:ext cx="7728267" cy="0"/>
        </a:xfrm>
        <a:prstGeom prst="line">
          <a:avLst/>
        </a:prstGeom>
        <a:solidFill>
          <a:schemeClr val="accent2">
            <a:hueOff val="1302969"/>
            <a:satOff val="-21023"/>
            <a:lumOff val="-3660"/>
            <a:alphaOff val="0"/>
          </a:schemeClr>
        </a:solidFill>
        <a:ln w="10795" cap="flat" cmpd="sng" algn="ctr">
          <a:solidFill>
            <a:schemeClr val="accent2">
              <a:hueOff val="1302969"/>
              <a:satOff val="-21023"/>
              <a:lumOff val="-36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60BF7-D421-4D62-BA82-6321E4EC73A3}">
      <dsp:nvSpPr>
        <dsp:cNvPr id="0" name=""/>
        <dsp:cNvSpPr/>
      </dsp:nvSpPr>
      <dsp:spPr>
        <a:xfrm>
          <a:off x="0" y="2543662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/>
            <a:t>Microsoft Word </a:t>
          </a:r>
          <a:r>
            <a:rPr lang="lv-LV" sz="3500" kern="1200" dirty="0" err="1"/>
            <a:t>or</a:t>
          </a:r>
          <a:r>
            <a:rPr lang="lv-LV" sz="3500" kern="1200" dirty="0"/>
            <a:t> </a:t>
          </a:r>
          <a:r>
            <a:rPr lang="lv-LV" sz="3500" kern="1200" dirty="0" err="1"/>
            <a:t>Pages</a:t>
          </a:r>
          <a:r>
            <a:rPr lang="lv-LV" sz="3500" kern="1200" dirty="0"/>
            <a:t> (</a:t>
          </a:r>
          <a:r>
            <a:rPr lang="lv-LV" sz="3500" kern="1200" dirty="0" err="1"/>
            <a:t>for</a:t>
          </a:r>
          <a:r>
            <a:rPr lang="lv-LV" sz="3500" kern="1200" dirty="0"/>
            <a:t> </a:t>
          </a:r>
          <a:r>
            <a:rPr lang="lv-LV" sz="3500" kern="1200" dirty="0" err="1"/>
            <a:t>plain</a:t>
          </a:r>
          <a:r>
            <a:rPr lang="lv-LV" sz="3500" kern="1200" dirty="0"/>
            <a:t> </a:t>
          </a:r>
          <a:r>
            <a:rPr lang="lv-LV" sz="3500" kern="1200" dirty="0" err="1"/>
            <a:t>document</a:t>
          </a:r>
          <a:r>
            <a:rPr lang="lv-LV" sz="3500" kern="1200" dirty="0"/>
            <a:t> )</a:t>
          </a:r>
          <a:endParaRPr lang="en-US" sz="3500" kern="1200" dirty="0"/>
        </a:p>
      </dsp:txBody>
      <dsp:txXfrm>
        <a:off x="0" y="2543662"/>
        <a:ext cx="7728267" cy="1271831"/>
      </dsp:txXfrm>
    </dsp:sp>
    <dsp:sp modelId="{E58336E5-08C1-4FFA-96C6-6D21A509099C}">
      <dsp:nvSpPr>
        <dsp:cNvPr id="0" name=""/>
        <dsp:cNvSpPr/>
      </dsp:nvSpPr>
      <dsp:spPr>
        <a:xfrm>
          <a:off x="0" y="3815493"/>
          <a:ext cx="7728267" cy="0"/>
        </a:xfrm>
        <a:prstGeom prst="line">
          <a:avLst/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accent2">
              <a:hueOff val="1954454"/>
              <a:satOff val="-31534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1ACA6-F55E-4583-BC1D-56316C0B8637}">
      <dsp:nvSpPr>
        <dsp:cNvPr id="0" name=""/>
        <dsp:cNvSpPr/>
      </dsp:nvSpPr>
      <dsp:spPr>
        <a:xfrm>
          <a:off x="0" y="3815493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 err="1"/>
            <a:t>Any</a:t>
          </a:r>
          <a:r>
            <a:rPr lang="lv-LV" sz="3500" kern="1200" dirty="0"/>
            <a:t> </a:t>
          </a:r>
          <a:r>
            <a:rPr lang="lv-LV" sz="3500" kern="1200" dirty="0" err="1"/>
            <a:t>other</a:t>
          </a:r>
          <a:r>
            <a:rPr lang="lv-LV" sz="3500" kern="1200" dirty="0"/>
            <a:t> </a:t>
          </a:r>
          <a:r>
            <a:rPr lang="lv-LV" sz="3500" kern="1200" dirty="0" err="1"/>
            <a:t>applications</a:t>
          </a:r>
          <a:r>
            <a:rPr lang="lv-LV" sz="3500" kern="1200" dirty="0"/>
            <a:t>, </a:t>
          </a:r>
          <a:r>
            <a:rPr lang="lv-LV" sz="3500" kern="1200" dirty="0" err="1"/>
            <a:t>you</a:t>
          </a:r>
          <a:r>
            <a:rPr lang="lv-LV" sz="3500" kern="1200" dirty="0"/>
            <a:t> </a:t>
          </a:r>
          <a:r>
            <a:rPr lang="lv-LV" sz="3500" kern="1200" dirty="0" err="1"/>
            <a:t>like</a:t>
          </a:r>
          <a:r>
            <a:rPr lang="lv-LV" sz="3500" kern="1200" dirty="0"/>
            <a:t> :-)</a:t>
          </a:r>
          <a:endParaRPr lang="en-US" sz="3500" kern="1200" dirty="0"/>
        </a:p>
      </dsp:txBody>
      <dsp:txXfrm>
        <a:off x="0" y="3815493"/>
        <a:ext cx="7728267" cy="12718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28239-2A10-49C7-9693-585D1CE0C06B}">
      <dsp:nvSpPr>
        <dsp:cNvPr id="0" name=""/>
        <dsp:cNvSpPr/>
      </dsp:nvSpPr>
      <dsp:spPr>
        <a:xfrm>
          <a:off x="0" y="757"/>
          <a:ext cx="78720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B5645-4EAC-435A-9278-4578C30C834B}">
      <dsp:nvSpPr>
        <dsp:cNvPr id="0" name=""/>
        <dsp:cNvSpPr/>
      </dsp:nvSpPr>
      <dsp:spPr>
        <a:xfrm>
          <a:off x="0" y="757"/>
          <a:ext cx="7872040" cy="1241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kern="1200"/>
            <a:t>Easy to create your CV online</a:t>
          </a:r>
          <a:endParaRPr lang="en-US" sz="3400" kern="1200"/>
        </a:p>
      </dsp:txBody>
      <dsp:txXfrm>
        <a:off x="0" y="757"/>
        <a:ext cx="7872040" cy="1241448"/>
      </dsp:txXfrm>
    </dsp:sp>
    <dsp:sp modelId="{501E0934-FFBA-4F42-B298-8BD2CBCE6B02}">
      <dsp:nvSpPr>
        <dsp:cNvPr id="0" name=""/>
        <dsp:cNvSpPr/>
      </dsp:nvSpPr>
      <dsp:spPr>
        <a:xfrm>
          <a:off x="0" y="1242206"/>
          <a:ext cx="78720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4E3DF-676C-4265-8FAE-76EDE3FF51DA}">
      <dsp:nvSpPr>
        <dsp:cNvPr id="0" name=""/>
        <dsp:cNvSpPr/>
      </dsp:nvSpPr>
      <dsp:spPr>
        <a:xfrm>
          <a:off x="0" y="1242206"/>
          <a:ext cx="7872040" cy="1241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kern="1200"/>
            <a:t>It is one of the best-known CV formats ir Europe</a:t>
          </a:r>
          <a:endParaRPr lang="en-US" sz="3400" kern="1200"/>
        </a:p>
      </dsp:txBody>
      <dsp:txXfrm>
        <a:off x="0" y="1242206"/>
        <a:ext cx="7872040" cy="1241448"/>
      </dsp:txXfrm>
    </dsp:sp>
    <dsp:sp modelId="{B509EECE-3D08-447D-8974-9BB633065EC4}">
      <dsp:nvSpPr>
        <dsp:cNvPr id="0" name=""/>
        <dsp:cNvSpPr/>
      </dsp:nvSpPr>
      <dsp:spPr>
        <a:xfrm>
          <a:off x="0" y="2483654"/>
          <a:ext cx="787204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27FD6-15DB-4342-9950-758EE0547474}">
      <dsp:nvSpPr>
        <dsp:cNvPr id="0" name=""/>
        <dsp:cNvSpPr/>
      </dsp:nvSpPr>
      <dsp:spPr>
        <a:xfrm>
          <a:off x="0" y="2483654"/>
          <a:ext cx="7872040" cy="1241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kern="1200"/>
            <a:t>Easy to use</a:t>
          </a:r>
          <a:endParaRPr lang="en-US" sz="3400" kern="1200"/>
        </a:p>
      </dsp:txBody>
      <dsp:txXfrm>
        <a:off x="0" y="2483654"/>
        <a:ext cx="7872040" cy="1241448"/>
      </dsp:txXfrm>
    </dsp:sp>
    <dsp:sp modelId="{39F8DAB1-888D-4177-9F65-CF948AA62508}">
      <dsp:nvSpPr>
        <dsp:cNvPr id="0" name=""/>
        <dsp:cNvSpPr/>
      </dsp:nvSpPr>
      <dsp:spPr>
        <a:xfrm>
          <a:off x="0" y="3725102"/>
          <a:ext cx="78720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5319C-2F2E-4059-A710-88595A543F10}">
      <dsp:nvSpPr>
        <dsp:cNvPr id="0" name=""/>
        <dsp:cNvSpPr/>
      </dsp:nvSpPr>
      <dsp:spPr>
        <a:xfrm>
          <a:off x="0" y="3725102"/>
          <a:ext cx="7872040" cy="1241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kern="1200"/>
            <a:t>Contains instructions how to make a good CV</a:t>
          </a:r>
          <a:endParaRPr lang="en-US" sz="3400" kern="1200"/>
        </a:p>
      </dsp:txBody>
      <dsp:txXfrm>
        <a:off x="0" y="3725102"/>
        <a:ext cx="7872040" cy="1241448"/>
      </dsp:txXfrm>
    </dsp:sp>
    <dsp:sp modelId="{C8F1EF1E-9BE8-459A-8B2C-5E41E91DD60F}">
      <dsp:nvSpPr>
        <dsp:cNvPr id="0" name=""/>
        <dsp:cNvSpPr/>
      </dsp:nvSpPr>
      <dsp:spPr>
        <a:xfrm>
          <a:off x="0" y="4966550"/>
          <a:ext cx="78720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C68DA-D7AA-4608-BE0F-541CC377E4CF}">
      <dsp:nvSpPr>
        <dsp:cNvPr id="0" name=""/>
        <dsp:cNvSpPr/>
      </dsp:nvSpPr>
      <dsp:spPr>
        <a:xfrm>
          <a:off x="0" y="4966550"/>
          <a:ext cx="7872040" cy="1241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kern="1200"/>
            <a:t>You will be asked to create an Europass profile</a:t>
          </a:r>
          <a:endParaRPr lang="en-US" sz="3400" kern="1200"/>
        </a:p>
      </dsp:txBody>
      <dsp:txXfrm>
        <a:off x="0" y="4966550"/>
        <a:ext cx="7872040" cy="12414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6AA9C-09E2-4749-9C1A-0A8904B74B61}">
      <dsp:nvSpPr>
        <dsp:cNvPr id="0" name=""/>
        <dsp:cNvSpPr/>
      </dsp:nvSpPr>
      <dsp:spPr>
        <a:xfrm>
          <a:off x="0" y="390956"/>
          <a:ext cx="822417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0C613-9FD1-459F-A72E-B193A5DBB76C}">
      <dsp:nvSpPr>
        <dsp:cNvPr id="0" name=""/>
        <dsp:cNvSpPr/>
      </dsp:nvSpPr>
      <dsp:spPr>
        <a:xfrm>
          <a:off x="411208" y="95756"/>
          <a:ext cx="5756919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98" tIns="0" rIns="21759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Personal</a:t>
          </a:r>
          <a:r>
            <a:rPr lang="lv-LV" sz="2000" kern="1200" dirty="0"/>
            <a:t> </a:t>
          </a:r>
          <a:r>
            <a:rPr lang="lv-LV" sz="2000" kern="1200" dirty="0" err="1"/>
            <a:t>information</a:t>
          </a:r>
          <a:r>
            <a:rPr lang="lv-LV" sz="2000" kern="1200" dirty="0"/>
            <a:t> (</a:t>
          </a:r>
          <a:r>
            <a:rPr lang="lv-LV" sz="2000" kern="1200" dirty="0" err="1"/>
            <a:t>Contact</a:t>
          </a:r>
          <a:r>
            <a:rPr lang="lv-LV" sz="2000" kern="1200" dirty="0"/>
            <a:t> </a:t>
          </a:r>
          <a:r>
            <a:rPr lang="lv-LV" sz="2000" kern="1200" dirty="0" err="1"/>
            <a:t>information</a:t>
          </a:r>
          <a:r>
            <a:rPr lang="lv-LV" sz="2000" kern="1200" dirty="0"/>
            <a:t>)</a:t>
          </a:r>
          <a:endParaRPr lang="en-US" sz="2000" kern="1200" dirty="0"/>
        </a:p>
      </dsp:txBody>
      <dsp:txXfrm>
        <a:off x="440029" y="124577"/>
        <a:ext cx="5699277" cy="532758"/>
      </dsp:txXfrm>
    </dsp:sp>
    <dsp:sp modelId="{0F7A1556-20F3-4159-A9AD-7500E2A58ECF}">
      <dsp:nvSpPr>
        <dsp:cNvPr id="0" name=""/>
        <dsp:cNvSpPr/>
      </dsp:nvSpPr>
      <dsp:spPr>
        <a:xfrm>
          <a:off x="0" y="1298156"/>
          <a:ext cx="822417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EB73C-E8DC-4DBA-A68C-5712F2635662}">
      <dsp:nvSpPr>
        <dsp:cNvPr id="0" name=""/>
        <dsp:cNvSpPr/>
      </dsp:nvSpPr>
      <dsp:spPr>
        <a:xfrm>
          <a:off x="411208" y="1002956"/>
          <a:ext cx="5756919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98" tIns="0" rIns="21759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Education</a:t>
          </a:r>
          <a:r>
            <a:rPr lang="lv-LV" sz="2000" kern="1200" dirty="0"/>
            <a:t> (</a:t>
          </a:r>
          <a:r>
            <a:rPr lang="lv-LV" sz="2000" kern="1200" dirty="0" err="1"/>
            <a:t>chronologically</a:t>
          </a:r>
          <a:r>
            <a:rPr lang="lv-LV" sz="2000" kern="1200" dirty="0"/>
            <a:t> </a:t>
          </a:r>
          <a:r>
            <a:rPr lang="lv-LV" sz="2000" kern="1200" dirty="0" err="1"/>
            <a:t>from</a:t>
          </a:r>
          <a:r>
            <a:rPr lang="lv-LV" sz="2000" kern="1200" dirty="0"/>
            <a:t> </a:t>
          </a:r>
          <a:r>
            <a:rPr lang="lv-LV" sz="2000" kern="1200" dirty="0" err="1"/>
            <a:t>latest</a:t>
          </a:r>
          <a:r>
            <a:rPr lang="lv-LV" sz="2000" kern="1200" dirty="0"/>
            <a:t>)</a:t>
          </a:r>
          <a:endParaRPr lang="en-US" sz="2000" kern="1200" dirty="0"/>
        </a:p>
      </dsp:txBody>
      <dsp:txXfrm>
        <a:off x="440029" y="1031777"/>
        <a:ext cx="5699277" cy="532758"/>
      </dsp:txXfrm>
    </dsp:sp>
    <dsp:sp modelId="{0995370F-497F-44D2-939F-6137F0692840}">
      <dsp:nvSpPr>
        <dsp:cNvPr id="0" name=""/>
        <dsp:cNvSpPr/>
      </dsp:nvSpPr>
      <dsp:spPr>
        <a:xfrm>
          <a:off x="0" y="2205356"/>
          <a:ext cx="822417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827D6-541D-4507-8CF8-5882D50B25C4}">
      <dsp:nvSpPr>
        <dsp:cNvPr id="0" name=""/>
        <dsp:cNvSpPr/>
      </dsp:nvSpPr>
      <dsp:spPr>
        <a:xfrm>
          <a:off x="411208" y="1910156"/>
          <a:ext cx="5756919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98" tIns="0" rIns="21759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Work</a:t>
          </a:r>
          <a:r>
            <a:rPr lang="lv-LV" sz="2000" kern="1200" dirty="0"/>
            <a:t> </a:t>
          </a:r>
          <a:r>
            <a:rPr lang="lv-LV" sz="2000" kern="1200" dirty="0" err="1"/>
            <a:t>experience</a:t>
          </a:r>
          <a:r>
            <a:rPr lang="lv-LV" sz="2000" kern="1200" dirty="0"/>
            <a:t> (</a:t>
          </a:r>
          <a:r>
            <a:rPr lang="lv-LV" sz="2000" kern="1200" dirty="0" err="1"/>
            <a:t>chronologically</a:t>
          </a:r>
          <a:r>
            <a:rPr lang="lv-LV" sz="2000" kern="1200" dirty="0"/>
            <a:t> </a:t>
          </a:r>
          <a:r>
            <a:rPr lang="lv-LV" sz="2000" kern="1200" dirty="0" err="1"/>
            <a:t>from</a:t>
          </a:r>
          <a:r>
            <a:rPr lang="lv-LV" sz="2000" kern="1200" dirty="0"/>
            <a:t> </a:t>
          </a:r>
          <a:r>
            <a:rPr lang="lv-LV" sz="2000" kern="1200" dirty="0" err="1"/>
            <a:t>latest</a:t>
          </a:r>
          <a:r>
            <a:rPr lang="lv-LV" sz="2000" kern="1200" dirty="0"/>
            <a:t>)</a:t>
          </a:r>
          <a:endParaRPr lang="en-US" sz="2000" kern="1200" dirty="0"/>
        </a:p>
      </dsp:txBody>
      <dsp:txXfrm>
        <a:off x="440029" y="1938977"/>
        <a:ext cx="5699277" cy="532758"/>
      </dsp:txXfrm>
    </dsp:sp>
    <dsp:sp modelId="{2BDBAB29-5FC0-415F-956B-0AAA8FCB717A}">
      <dsp:nvSpPr>
        <dsp:cNvPr id="0" name=""/>
        <dsp:cNvSpPr/>
      </dsp:nvSpPr>
      <dsp:spPr>
        <a:xfrm>
          <a:off x="0" y="3112556"/>
          <a:ext cx="822417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3172F-70D2-471B-904E-AB3EBF28F84E}">
      <dsp:nvSpPr>
        <dsp:cNvPr id="0" name=""/>
        <dsp:cNvSpPr/>
      </dsp:nvSpPr>
      <dsp:spPr>
        <a:xfrm>
          <a:off x="411208" y="2817356"/>
          <a:ext cx="5756919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98" tIns="0" rIns="21759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Skills</a:t>
          </a:r>
          <a:endParaRPr lang="en-US" sz="2000" kern="1200" dirty="0" err="1"/>
        </a:p>
      </dsp:txBody>
      <dsp:txXfrm>
        <a:off x="440029" y="2846177"/>
        <a:ext cx="5699277" cy="532758"/>
      </dsp:txXfrm>
    </dsp:sp>
    <dsp:sp modelId="{A6338143-C7DE-4B87-A226-C6367F9329D9}">
      <dsp:nvSpPr>
        <dsp:cNvPr id="0" name=""/>
        <dsp:cNvSpPr/>
      </dsp:nvSpPr>
      <dsp:spPr>
        <a:xfrm>
          <a:off x="0" y="4019757"/>
          <a:ext cx="8224171" cy="252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287" tIns="416560" rIns="63828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 err="1"/>
            <a:t>Certifications</a:t>
          </a:r>
          <a:endParaRPr lang="en-US" sz="2000" kern="1200" dirty="0" err="1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 err="1"/>
            <a:t>Associations</a:t>
          </a:r>
          <a:endParaRPr lang="en-US" sz="2000" kern="1200" dirty="0" err="1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 err="1"/>
            <a:t>Languages</a:t>
          </a:r>
          <a:endParaRPr lang="en-US" sz="2000" kern="1200" dirty="0" err="1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 err="1"/>
            <a:t>Extra</a:t>
          </a:r>
          <a:r>
            <a:rPr lang="lv-LV" sz="2000" kern="1200" dirty="0"/>
            <a:t> </a:t>
          </a:r>
          <a:r>
            <a:rPr lang="lv-LV" sz="2000" kern="1200" dirty="0" err="1"/>
            <a:t>training</a:t>
          </a:r>
          <a:r>
            <a:rPr lang="lv-LV" sz="2000" kern="1200" dirty="0"/>
            <a:t> </a:t>
          </a:r>
          <a:r>
            <a:rPr lang="lv-LV" sz="2000" kern="1200" dirty="0" err="1"/>
            <a:t>and</a:t>
          </a:r>
          <a:r>
            <a:rPr lang="lv-LV" sz="2000" kern="1200" dirty="0"/>
            <a:t> </a:t>
          </a:r>
          <a:r>
            <a:rPr lang="lv-LV" sz="2000" kern="1200" dirty="0" err="1"/>
            <a:t>courses</a:t>
          </a:r>
          <a:endParaRPr lang="en-US" sz="2000" kern="1200" dirty="0" err="1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 err="1"/>
            <a:t>Conferences</a:t>
          </a:r>
          <a:endParaRPr lang="en-US" sz="2000" kern="1200" dirty="0" err="1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 err="1"/>
            <a:t>Awards</a:t>
          </a:r>
          <a:r>
            <a:rPr lang="lv-LV" sz="2000" kern="1200" dirty="0">
              <a:latin typeface="Corbel" panose="020B0503020204020204"/>
            </a:rPr>
            <a:t> </a:t>
          </a:r>
          <a:endParaRPr lang="lv-LV" sz="2000" kern="1200" dirty="0"/>
        </a:p>
      </dsp:txBody>
      <dsp:txXfrm>
        <a:off x="0" y="4019757"/>
        <a:ext cx="8224171" cy="2520000"/>
      </dsp:txXfrm>
    </dsp:sp>
    <dsp:sp modelId="{47258EB1-0F7C-4E5E-9FCD-7B2EAC106443}">
      <dsp:nvSpPr>
        <dsp:cNvPr id="0" name=""/>
        <dsp:cNvSpPr/>
      </dsp:nvSpPr>
      <dsp:spPr>
        <a:xfrm>
          <a:off x="411208" y="3724557"/>
          <a:ext cx="5756919" cy="590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98" tIns="0" rIns="21759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It </a:t>
          </a:r>
          <a:r>
            <a:rPr lang="lv-LV" sz="2000" kern="1200" dirty="0" err="1"/>
            <a:t>is</a:t>
          </a:r>
          <a:r>
            <a:rPr lang="lv-LV" sz="2000" kern="1200" dirty="0"/>
            <a:t> </a:t>
          </a:r>
          <a:r>
            <a:rPr lang="lv-LV" sz="2000" kern="1200" dirty="0" err="1"/>
            <a:t>good</a:t>
          </a:r>
          <a:r>
            <a:rPr lang="lv-LV" sz="2000" kern="1200" dirty="0"/>
            <a:t> to </a:t>
          </a:r>
          <a:r>
            <a:rPr lang="lv-LV" sz="2000" kern="1200" dirty="0" err="1"/>
            <a:t>add</a:t>
          </a:r>
          <a:r>
            <a:rPr lang="lv-LV" sz="2000" kern="1200" dirty="0"/>
            <a:t>:</a:t>
          </a:r>
          <a:endParaRPr lang="en-US" sz="2000" kern="1200" dirty="0"/>
        </a:p>
      </dsp:txBody>
      <dsp:txXfrm>
        <a:off x="440029" y="3753378"/>
        <a:ext cx="5699277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29B42-8AB4-4DC4-B4A3-7952E859A6D4}">
      <dsp:nvSpPr>
        <dsp:cNvPr id="0" name=""/>
        <dsp:cNvSpPr/>
      </dsp:nvSpPr>
      <dsp:spPr>
        <a:xfrm>
          <a:off x="0" y="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107D1-CDD3-4FCB-A43F-18622B468FE9}">
      <dsp:nvSpPr>
        <dsp:cNvPr id="0" name=""/>
        <dsp:cNvSpPr/>
      </dsp:nvSpPr>
      <dsp:spPr>
        <a:xfrm>
          <a:off x="0" y="0"/>
          <a:ext cx="7728267" cy="6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/>
            <a:t>Accurate</a:t>
          </a:r>
          <a:endParaRPr lang="en-US" sz="2900" kern="1200"/>
        </a:p>
      </dsp:txBody>
      <dsp:txXfrm>
        <a:off x="0" y="0"/>
        <a:ext cx="7728267" cy="635915"/>
      </dsp:txXfrm>
    </dsp:sp>
    <dsp:sp modelId="{0255B539-ECAB-40D6-85BD-98C74464095B}">
      <dsp:nvSpPr>
        <dsp:cNvPr id="0" name=""/>
        <dsp:cNvSpPr/>
      </dsp:nvSpPr>
      <dsp:spPr>
        <a:xfrm>
          <a:off x="0" y="635915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E7FAE-822F-469E-BCB2-313F658B7C77}">
      <dsp:nvSpPr>
        <dsp:cNvPr id="0" name=""/>
        <dsp:cNvSpPr/>
      </dsp:nvSpPr>
      <dsp:spPr>
        <a:xfrm>
          <a:off x="0" y="635915"/>
          <a:ext cx="7728267" cy="6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/>
            <a:t>Adaptable</a:t>
          </a:r>
          <a:endParaRPr lang="en-US" sz="2900" kern="1200"/>
        </a:p>
      </dsp:txBody>
      <dsp:txXfrm>
        <a:off x="0" y="635915"/>
        <a:ext cx="7728267" cy="635915"/>
      </dsp:txXfrm>
    </dsp:sp>
    <dsp:sp modelId="{14E3010C-7ED2-426F-869B-093DE6EC198D}">
      <dsp:nvSpPr>
        <dsp:cNvPr id="0" name=""/>
        <dsp:cNvSpPr/>
      </dsp:nvSpPr>
      <dsp:spPr>
        <a:xfrm>
          <a:off x="0" y="1271831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7DB8D-34E1-47EA-918A-0F4946E2AF35}">
      <dsp:nvSpPr>
        <dsp:cNvPr id="0" name=""/>
        <dsp:cNvSpPr/>
      </dsp:nvSpPr>
      <dsp:spPr>
        <a:xfrm>
          <a:off x="0" y="1271831"/>
          <a:ext cx="7728267" cy="6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/>
            <a:t>Confident</a:t>
          </a:r>
          <a:endParaRPr lang="en-US" sz="2900" kern="1200"/>
        </a:p>
      </dsp:txBody>
      <dsp:txXfrm>
        <a:off x="0" y="1271831"/>
        <a:ext cx="7728267" cy="635915"/>
      </dsp:txXfrm>
    </dsp:sp>
    <dsp:sp modelId="{D6078272-33E0-41F3-935F-94ECC8F359F9}">
      <dsp:nvSpPr>
        <dsp:cNvPr id="0" name=""/>
        <dsp:cNvSpPr/>
      </dsp:nvSpPr>
      <dsp:spPr>
        <a:xfrm>
          <a:off x="0" y="1907746"/>
          <a:ext cx="77282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C82BE-2FA5-475E-B4D7-B51DFCC58137}">
      <dsp:nvSpPr>
        <dsp:cNvPr id="0" name=""/>
        <dsp:cNvSpPr/>
      </dsp:nvSpPr>
      <dsp:spPr>
        <a:xfrm>
          <a:off x="0" y="1907746"/>
          <a:ext cx="7728267" cy="6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/>
            <a:t>Hard-working</a:t>
          </a:r>
          <a:endParaRPr lang="en-US" sz="2900" kern="1200"/>
        </a:p>
      </dsp:txBody>
      <dsp:txXfrm>
        <a:off x="0" y="1907746"/>
        <a:ext cx="7728267" cy="635915"/>
      </dsp:txXfrm>
    </dsp:sp>
    <dsp:sp modelId="{D9BC5F9D-C7C5-4B55-8EBA-FAC091F20EF4}">
      <dsp:nvSpPr>
        <dsp:cNvPr id="0" name=""/>
        <dsp:cNvSpPr/>
      </dsp:nvSpPr>
      <dsp:spPr>
        <a:xfrm>
          <a:off x="0" y="2543662"/>
          <a:ext cx="77282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4E19D-6758-4522-857D-7972D7356CEA}">
      <dsp:nvSpPr>
        <dsp:cNvPr id="0" name=""/>
        <dsp:cNvSpPr/>
      </dsp:nvSpPr>
      <dsp:spPr>
        <a:xfrm>
          <a:off x="0" y="2543662"/>
          <a:ext cx="7728267" cy="6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/>
            <a:t>Innovative</a:t>
          </a:r>
          <a:endParaRPr lang="en-US" sz="2900" kern="1200"/>
        </a:p>
      </dsp:txBody>
      <dsp:txXfrm>
        <a:off x="0" y="2543662"/>
        <a:ext cx="7728267" cy="635915"/>
      </dsp:txXfrm>
    </dsp:sp>
    <dsp:sp modelId="{95F93CA8-E6FC-4DC1-BABC-6BBE3C803160}">
      <dsp:nvSpPr>
        <dsp:cNvPr id="0" name=""/>
        <dsp:cNvSpPr/>
      </dsp:nvSpPr>
      <dsp:spPr>
        <a:xfrm>
          <a:off x="0" y="3179577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609259-A2FA-43D9-9E2F-EFE839142940}">
      <dsp:nvSpPr>
        <dsp:cNvPr id="0" name=""/>
        <dsp:cNvSpPr/>
      </dsp:nvSpPr>
      <dsp:spPr>
        <a:xfrm>
          <a:off x="0" y="3179577"/>
          <a:ext cx="7728267" cy="6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/>
            <a:t>Reliable</a:t>
          </a:r>
          <a:endParaRPr lang="en-US" sz="2900" kern="1200"/>
        </a:p>
      </dsp:txBody>
      <dsp:txXfrm>
        <a:off x="0" y="3179577"/>
        <a:ext cx="7728267" cy="635915"/>
      </dsp:txXfrm>
    </dsp:sp>
    <dsp:sp modelId="{B1E8D08D-62FC-4827-80E1-256E7EDAD74E}">
      <dsp:nvSpPr>
        <dsp:cNvPr id="0" name=""/>
        <dsp:cNvSpPr/>
      </dsp:nvSpPr>
      <dsp:spPr>
        <a:xfrm>
          <a:off x="0" y="3815492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014E9-2B21-4C2C-8405-46216E422F88}">
      <dsp:nvSpPr>
        <dsp:cNvPr id="0" name=""/>
        <dsp:cNvSpPr/>
      </dsp:nvSpPr>
      <dsp:spPr>
        <a:xfrm>
          <a:off x="0" y="3815493"/>
          <a:ext cx="7728267" cy="6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/>
            <a:t>Responsible</a:t>
          </a:r>
          <a:endParaRPr lang="en-US" sz="2900" kern="1200"/>
        </a:p>
      </dsp:txBody>
      <dsp:txXfrm>
        <a:off x="0" y="3815493"/>
        <a:ext cx="7728267" cy="635915"/>
      </dsp:txXfrm>
    </dsp:sp>
    <dsp:sp modelId="{85A9D79C-BD05-470A-90BD-EE2B5BE260D6}">
      <dsp:nvSpPr>
        <dsp:cNvPr id="0" name=""/>
        <dsp:cNvSpPr/>
      </dsp:nvSpPr>
      <dsp:spPr>
        <a:xfrm>
          <a:off x="0" y="4451408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136CE-5468-49EB-AE5C-699BE88AABE8}">
      <dsp:nvSpPr>
        <dsp:cNvPr id="0" name=""/>
        <dsp:cNvSpPr/>
      </dsp:nvSpPr>
      <dsp:spPr>
        <a:xfrm>
          <a:off x="0" y="4451408"/>
          <a:ext cx="7728267" cy="6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/>
            <a:t>Enthusiastic</a:t>
          </a:r>
          <a:endParaRPr lang="en-US" sz="2900" kern="1200"/>
        </a:p>
      </dsp:txBody>
      <dsp:txXfrm>
        <a:off x="0" y="4451408"/>
        <a:ext cx="7728267" cy="6359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D3BB2-7914-4B43-9CA4-5DFAF79EC99A}">
      <dsp:nvSpPr>
        <dsp:cNvPr id="0" name=""/>
        <dsp:cNvSpPr/>
      </dsp:nvSpPr>
      <dsp:spPr>
        <a:xfrm>
          <a:off x="0" y="621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E3F2B-29B3-4101-B877-F8287902EEBE}">
      <dsp:nvSpPr>
        <dsp:cNvPr id="0" name=""/>
        <dsp:cNvSpPr/>
      </dsp:nvSpPr>
      <dsp:spPr>
        <a:xfrm>
          <a:off x="0" y="621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/>
            <a:t>One page document, you submit as part of your job application</a:t>
          </a:r>
          <a:endParaRPr lang="en-US" sz="2800" kern="1200"/>
        </a:p>
      </dsp:txBody>
      <dsp:txXfrm>
        <a:off x="0" y="621"/>
        <a:ext cx="7728267" cy="1017216"/>
      </dsp:txXfrm>
    </dsp:sp>
    <dsp:sp modelId="{8705B286-76A2-4011-9DF3-B747C38FBE18}">
      <dsp:nvSpPr>
        <dsp:cNvPr id="0" name=""/>
        <dsp:cNvSpPr/>
      </dsp:nvSpPr>
      <dsp:spPr>
        <a:xfrm>
          <a:off x="0" y="1017837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EFEC2-95E9-4CE3-AC69-EB3F9DEBF9EC}">
      <dsp:nvSpPr>
        <dsp:cNvPr id="0" name=""/>
        <dsp:cNvSpPr/>
      </dsp:nvSpPr>
      <dsp:spPr>
        <a:xfrm>
          <a:off x="0" y="1017837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/>
            <a:t>Purpose – introduce you and summarize your professional background</a:t>
          </a:r>
          <a:endParaRPr lang="en-US" sz="2800" kern="1200"/>
        </a:p>
      </dsp:txBody>
      <dsp:txXfrm>
        <a:off x="0" y="1017837"/>
        <a:ext cx="7728267" cy="1017216"/>
      </dsp:txXfrm>
    </dsp:sp>
    <dsp:sp modelId="{A672459E-B642-4339-96C3-D6FD64BF7225}">
      <dsp:nvSpPr>
        <dsp:cNvPr id="0" name=""/>
        <dsp:cNvSpPr/>
      </dsp:nvSpPr>
      <dsp:spPr>
        <a:xfrm>
          <a:off x="0" y="2035053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FF219-78C4-43E7-8133-A1988581801C}">
      <dsp:nvSpPr>
        <dsp:cNvPr id="0" name=""/>
        <dsp:cNvSpPr/>
      </dsp:nvSpPr>
      <dsp:spPr>
        <a:xfrm>
          <a:off x="0" y="2035053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/>
            <a:t>It should be 250 – 400 words long</a:t>
          </a:r>
          <a:endParaRPr lang="en-US" sz="2800" kern="1200"/>
        </a:p>
      </dsp:txBody>
      <dsp:txXfrm>
        <a:off x="0" y="2035053"/>
        <a:ext cx="7728267" cy="1017216"/>
      </dsp:txXfrm>
    </dsp:sp>
    <dsp:sp modelId="{909A4FB0-3C84-42DF-9DD8-1B30490E96DD}">
      <dsp:nvSpPr>
        <dsp:cNvPr id="0" name=""/>
        <dsp:cNvSpPr/>
      </dsp:nvSpPr>
      <dsp:spPr>
        <a:xfrm>
          <a:off x="0" y="3052270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46DEA-3186-42FD-8E91-E12B10ADDE5E}">
      <dsp:nvSpPr>
        <dsp:cNvPr id="0" name=""/>
        <dsp:cNvSpPr/>
      </dsp:nvSpPr>
      <dsp:spPr>
        <a:xfrm>
          <a:off x="0" y="3052270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/>
            <a:t>It will spark an interest and your CV will be read</a:t>
          </a:r>
          <a:endParaRPr lang="en-US" sz="2800" kern="1200"/>
        </a:p>
      </dsp:txBody>
      <dsp:txXfrm>
        <a:off x="0" y="3052270"/>
        <a:ext cx="7728267" cy="1017216"/>
      </dsp:txXfrm>
    </dsp:sp>
    <dsp:sp modelId="{87E8DC47-893F-468A-AF44-25508BAA2128}">
      <dsp:nvSpPr>
        <dsp:cNvPr id="0" name=""/>
        <dsp:cNvSpPr/>
      </dsp:nvSpPr>
      <dsp:spPr>
        <a:xfrm>
          <a:off x="0" y="4069486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072E1-1671-4164-A18A-BB6269E0755A}">
      <dsp:nvSpPr>
        <dsp:cNvPr id="0" name=""/>
        <dsp:cNvSpPr/>
      </dsp:nvSpPr>
      <dsp:spPr>
        <a:xfrm>
          <a:off x="0" y="4069486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/>
            <a:t>It will make a good first impression</a:t>
          </a:r>
          <a:endParaRPr lang="en-US" sz="2800" kern="1200"/>
        </a:p>
      </dsp:txBody>
      <dsp:txXfrm>
        <a:off x="0" y="4069486"/>
        <a:ext cx="7728267" cy="10172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1972F-6D76-4053-8E54-714016817099}">
      <dsp:nvSpPr>
        <dsp:cNvPr id="0" name=""/>
        <dsp:cNvSpPr/>
      </dsp:nvSpPr>
      <dsp:spPr>
        <a:xfrm>
          <a:off x="0" y="762"/>
          <a:ext cx="796643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23113-F1B0-462F-941A-47B7E1D47B31}">
      <dsp:nvSpPr>
        <dsp:cNvPr id="0" name=""/>
        <dsp:cNvSpPr/>
      </dsp:nvSpPr>
      <dsp:spPr>
        <a:xfrm>
          <a:off x="0" y="762"/>
          <a:ext cx="7966437" cy="891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>
              <a:latin typeface="Corbel" panose="020B0503020204020204"/>
            </a:rPr>
            <a:t>Contact informationa</a:t>
          </a:r>
          <a:endParaRPr lang="en-US" sz="2500" kern="1200" dirty="0"/>
        </a:p>
      </dsp:txBody>
      <dsp:txXfrm>
        <a:off x="0" y="762"/>
        <a:ext cx="7966437" cy="891576"/>
      </dsp:txXfrm>
    </dsp:sp>
    <dsp:sp modelId="{FC2D2F99-9375-4D20-97F1-2160EF2DB6A6}">
      <dsp:nvSpPr>
        <dsp:cNvPr id="0" name=""/>
        <dsp:cNvSpPr/>
      </dsp:nvSpPr>
      <dsp:spPr>
        <a:xfrm>
          <a:off x="0" y="892338"/>
          <a:ext cx="796643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47F96-5344-4A17-A624-2F9E56A6F8E5}">
      <dsp:nvSpPr>
        <dsp:cNvPr id="0" name=""/>
        <dsp:cNvSpPr/>
      </dsp:nvSpPr>
      <dsp:spPr>
        <a:xfrm>
          <a:off x="0" y="892338"/>
          <a:ext cx="7966437" cy="891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 err="1"/>
            <a:t>Information</a:t>
          </a:r>
          <a:r>
            <a:rPr lang="lv-LV" sz="2500" kern="1200" dirty="0"/>
            <a:t> </a:t>
          </a:r>
          <a:r>
            <a:rPr lang="lv-LV" sz="2500" kern="1200" dirty="0" err="1"/>
            <a:t>of</a:t>
          </a:r>
          <a:r>
            <a:rPr lang="lv-LV" sz="2500" kern="1200" dirty="0"/>
            <a:t> recipient</a:t>
          </a:r>
          <a:r>
            <a:rPr lang="lv-LV" sz="2500" kern="1200" dirty="0">
              <a:latin typeface="Corbel" panose="020B0503020204020204"/>
            </a:rPr>
            <a:t> (</a:t>
          </a:r>
          <a:r>
            <a:rPr lang="lv-LV" sz="2500" kern="1200" dirty="0" err="1">
              <a:latin typeface="Corbel" panose="020B0503020204020204"/>
            </a:rPr>
            <a:t>greetings</a:t>
          </a:r>
          <a:r>
            <a:rPr lang="lv-LV" sz="2500" kern="1200" dirty="0">
              <a:latin typeface="Corbel" panose="020B0503020204020204"/>
            </a:rPr>
            <a:t> for them)</a:t>
          </a:r>
          <a:endParaRPr lang="en-US" sz="2500" kern="1200" dirty="0"/>
        </a:p>
      </dsp:txBody>
      <dsp:txXfrm>
        <a:off x="0" y="892338"/>
        <a:ext cx="7966437" cy="891576"/>
      </dsp:txXfrm>
    </dsp:sp>
    <dsp:sp modelId="{85993E33-FC40-472B-912D-2E749702768B}">
      <dsp:nvSpPr>
        <dsp:cNvPr id="0" name=""/>
        <dsp:cNvSpPr/>
      </dsp:nvSpPr>
      <dsp:spPr>
        <a:xfrm>
          <a:off x="0" y="1783914"/>
          <a:ext cx="796643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9CFA3-315E-45FC-AA54-10B72A37A5DF}">
      <dsp:nvSpPr>
        <dsp:cNvPr id="0" name=""/>
        <dsp:cNvSpPr/>
      </dsp:nvSpPr>
      <dsp:spPr>
        <a:xfrm>
          <a:off x="0" y="1783914"/>
          <a:ext cx="7966437" cy="891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 err="1"/>
            <a:t>Date</a:t>
          </a:r>
          <a:r>
            <a:rPr lang="lv-LV" sz="2500" kern="1200" dirty="0"/>
            <a:t> </a:t>
          </a:r>
          <a:r>
            <a:rPr lang="lv-LV" sz="2500" kern="1200" dirty="0" err="1"/>
            <a:t>and</a:t>
          </a:r>
          <a:r>
            <a:rPr lang="lv-LV" sz="2500" kern="1200" dirty="0"/>
            <a:t> </a:t>
          </a:r>
          <a:r>
            <a:rPr lang="lv-LV" sz="2500" kern="1200" dirty="0" err="1"/>
            <a:t>subject</a:t>
          </a:r>
          <a:endParaRPr lang="en-US" sz="2500" kern="1200" dirty="0" err="1"/>
        </a:p>
      </dsp:txBody>
      <dsp:txXfrm>
        <a:off x="0" y="1783914"/>
        <a:ext cx="7966437" cy="891576"/>
      </dsp:txXfrm>
    </dsp:sp>
    <dsp:sp modelId="{4ED836FB-4BD3-4D8C-8176-C0F9C3ED0D96}">
      <dsp:nvSpPr>
        <dsp:cNvPr id="0" name=""/>
        <dsp:cNvSpPr/>
      </dsp:nvSpPr>
      <dsp:spPr>
        <a:xfrm>
          <a:off x="0" y="2675490"/>
          <a:ext cx="796643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7B31F-0DB8-439A-BFFC-46C184E2B111}">
      <dsp:nvSpPr>
        <dsp:cNvPr id="0" name=""/>
        <dsp:cNvSpPr/>
      </dsp:nvSpPr>
      <dsp:spPr>
        <a:xfrm>
          <a:off x="0" y="2675490"/>
          <a:ext cx="7966437" cy="891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Introduction</a:t>
          </a:r>
          <a:r>
            <a:rPr lang="lv-LV" sz="2500" kern="1200" dirty="0">
              <a:latin typeface="Corbel" panose="020B0503020204020204"/>
            </a:rPr>
            <a:t> – attention grabbing</a:t>
          </a:r>
          <a:endParaRPr lang="en-US" sz="2500" kern="1200" dirty="0" err="1"/>
        </a:p>
      </dsp:txBody>
      <dsp:txXfrm>
        <a:off x="0" y="2675490"/>
        <a:ext cx="7966437" cy="891576"/>
      </dsp:txXfrm>
    </dsp:sp>
    <dsp:sp modelId="{EE9930B4-7D9C-43B9-AECB-47241748710A}">
      <dsp:nvSpPr>
        <dsp:cNvPr id="0" name=""/>
        <dsp:cNvSpPr/>
      </dsp:nvSpPr>
      <dsp:spPr>
        <a:xfrm>
          <a:off x="0" y="3567067"/>
          <a:ext cx="796643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17445-37DE-4AFE-96CC-E92190EA80C1}">
      <dsp:nvSpPr>
        <dsp:cNvPr id="0" name=""/>
        <dsp:cNvSpPr/>
      </dsp:nvSpPr>
      <dsp:spPr>
        <a:xfrm>
          <a:off x="0" y="3567067"/>
          <a:ext cx="7966437" cy="891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 err="1"/>
            <a:t>Current</a:t>
          </a:r>
          <a:r>
            <a:rPr lang="lv-LV" sz="2500" kern="1200" dirty="0"/>
            <a:t> </a:t>
          </a:r>
          <a:r>
            <a:rPr lang="lv-LV" sz="2500" kern="1200" dirty="0" err="1"/>
            <a:t>situation</a:t>
          </a:r>
          <a:r>
            <a:rPr lang="lv-LV" sz="2500" kern="1200" dirty="0">
              <a:latin typeface="Corbel" panose="020B0503020204020204"/>
            </a:rPr>
            <a:t> – </a:t>
          </a:r>
          <a:r>
            <a:rPr lang="lv-LV" sz="2500" kern="1200" dirty="0" err="1">
              <a:latin typeface="Corbel" panose="020B0503020204020204"/>
            </a:rPr>
            <a:t>explaining</a:t>
          </a:r>
          <a:r>
            <a:rPr lang="lv-LV" sz="2500" kern="1200" dirty="0">
              <a:latin typeface="Corbel" panose="020B0503020204020204"/>
            </a:rPr>
            <a:t>, </a:t>
          </a:r>
          <a:r>
            <a:rPr lang="lv-LV" sz="2500" kern="1200" dirty="0" err="1">
              <a:latin typeface="Corbel" panose="020B0503020204020204"/>
            </a:rPr>
            <a:t>why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you</a:t>
          </a:r>
          <a:r>
            <a:rPr lang="lv-LV" sz="2500" kern="1200" dirty="0">
              <a:latin typeface="Corbel" panose="020B0503020204020204"/>
            </a:rPr>
            <a:t> ar good for that job</a:t>
          </a:r>
          <a:endParaRPr lang="lv-LV" sz="2500" kern="1200" dirty="0"/>
        </a:p>
      </dsp:txBody>
      <dsp:txXfrm>
        <a:off x="0" y="3567067"/>
        <a:ext cx="7966437" cy="891576"/>
      </dsp:txXfrm>
    </dsp:sp>
    <dsp:sp modelId="{FDE3EE85-7533-4FA7-B2C6-06CBBD77AF7C}">
      <dsp:nvSpPr>
        <dsp:cNvPr id="0" name=""/>
        <dsp:cNvSpPr/>
      </dsp:nvSpPr>
      <dsp:spPr>
        <a:xfrm>
          <a:off x="0" y="4458643"/>
          <a:ext cx="796643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2FEEF-983F-4617-A4E4-B862C90CFACB}">
      <dsp:nvSpPr>
        <dsp:cNvPr id="0" name=""/>
        <dsp:cNvSpPr/>
      </dsp:nvSpPr>
      <dsp:spPr>
        <a:xfrm>
          <a:off x="0" y="4458643"/>
          <a:ext cx="7966437" cy="891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 err="1"/>
            <a:t>Motivation</a:t>
          </a:r>
          <a:r>
            <a:rPr lang="lv-LV" sz="2500" kern="1200" dirty="0">
              <a:latin typeface="Corbel" panose="020B0503020204020204"/>
            </a:rPr>
            <a:t> – </a:t>
          </a:r>
          <a:r>
            <a:rPr lang="lv-LV" sz="2500" kern="1200" dirty="0" err="1">
              <a:latin typeface="Corbel" panose="020B0503020204020204"/>
            </a:rPr>
            <a:t>point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out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your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best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skills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and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educational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advantages</a:t>
          </a:r>
          <a:endParaRPr lang="en-US" sz="2500" kern="1200" dirty="0" err="1"/>
        </a:p>
      </dsp:txBody>
      <dsp:txXfrm>
        <a:off x="0" y="4458643"/>
        <a:ext cx="7966437" cy="891576"/>
      </dsp:txXfrm>
    </dsp:sp>
    <dsp:sp modelId="{6DFE9B2A-CFF6-4CF9-BD41-BB6DA6D4DE7A}">
      <dsp:nvSpPr>
        <dsp:cNvPr id="0" name=""/>
        <dsp:cNvSpPr/>
      </dsp:nvSpPr>
      <dsp:spPr>
        <a:xfrm>
          <a:off x="0" y="5350219"/>
          <a:ext cx="796643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6D1AE-E0E3-4771-B9FF-6AA3283FCFE8}">
      <dsp:nvSpPr>
        <dsp:cNvPr id="0" name=""/>
        <dsp:cNvSpPr/>
      </dsp:nvSpPr>
      <dsp:spPr>
        <a:xfrm>
          <a:off x="0" y="5350219"/>
          <a:ext cx="7966437" cy="891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 err="1"/>
            <a:t>Closing</a:t>
          </a:r>
          <a:r>
            <a:rPr lang="lv-LV" sz="2500" kern="1200" dirty="0">
              <a:latin typeface="Corbel" panose="020B0503020204020204"/>
            </a:rPr>
            <a:t> – </a:t>
          </a:r>
          <a:r>
            <a:rPr lang="lv-LV" sz="2500" kern="1200" dirty="0" err="1">
              <a:latin typeface="Corbel" panose="020B0503020204020204"/>
            </a:rPr>
            <a:t>thank</a:t>
          </a:r>
          <a:r>
            <a:rPr lang="lv-LV" sz="2500" kern="1200" dirty="0">
              <a:latin typeface="Corbel" panose="020B0503020204020204"/>
            </a:rPr>
            <a:t> </a:t>
          </a:r>
          <a:r>
            <a:rPr lang="lv-LV" sz="2500" kern="1200" dirty="0" err="1">
              <a:latin typeface="Corbel" panose="020B0503020204020204"/>
            </a:rPr>
            <a:t>them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for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their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time</a:t>
          </a:r>
          <a:r>
            <a:rPr lang="lv-LV" sz="2500" kern="1200" dirty="0">
              <a:latin typeface="Corbel" panose="020B0503020204020204"/>
            </a:rPr>
            <a:t>, </a:t>
          </a:r>
          <a:r>
            <a:rPr lang="lv-LV" sz="2500" kern="1200" dirty="0" err="1">
              <a:latin typeface="Corbel" panose="020B0503020204020204"/>
            </a:rPr>
            <a:t>use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the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rigth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formal</a:t>
          </a:r>
          <a:r>
            <a:rPr lang="lv-LV" sz="2500" kern="1200" dirty="0">
              <a:latin typeface="Corbel" panose="020B0503020204020204"/>
            </a:rPr>
            <a:t> </a:t>
          </a:r>
          <a:r>
            <a:rPr lang="lv-LV" sz="2500" kern="1200" dirty="0" err="1">
              <a:latin typeface="Corbel" panose="020B0503020204020204"/>
            </a:rPr>
            <a:t>closing</a:t>
          </a:r>
          <a:endParaRPr lang="en-US" sz="2500" kern="1200" dirty="0" err="1"/>
        </a:p>
      </dsp:txBody>
      <dsp:txXfrm>
        <a:off x="0" y="5350219"/>
        <a:ext cx="7966437" cy="891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E5D7056C-5FDA-4D54-962D-84C5E40DD5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9C49185-E766-4ECC-98F4-CD395FFFE1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0E6B-F7B4-4B2F-8B1A-C725719540A6}" type="datetime1">
              <a:rPr lang="lv-LV" smtClean="0"/>
              <a:t>13.01.2023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40A07D62-0D76-4F3C-8B12-7CF104670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15E5A693-9C3A-4F2F-BD51-CB5B7219BD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E5B8E-3DD4-4589-AD5B-A12D25FA92C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7242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7C258-3868-4EBC-B321-16DEBD0B163A}" type="datetime1">
              <a:rPr lang="lv-LV" noProof="0" smtClean="0"/>
              <a:pPr/>
              <a:t>13.01.2023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BCC2B-A713-43FF-90CE-53E2AEC47338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208853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BCC2B-A713-43FF-90CE-53E2AEC4733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491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aisnstūris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96EB31-B91D-4A40-95B1-B9D3DCC81BE8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CCAF33-DB93-4E4A-A017-70878B8FCF70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 hasCustomPrompt="1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61CE-2701-49AE-9DB2-D243951CCAB7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54FB98-4079-4A5C-8C61-A40BF15CFA97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12EEBC-4343-4285-B221-75D5EA601D6C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62546E-58F2-4CA6-9466-5D3B2457C56E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irsraksts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 hasCustomPrompt="1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 hasCustomPrompt="1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72666F-9695-4472-957D-0CDA577A65A6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11" name="Kājenes vietturis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2" name="Slaida numura vietturis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7BC821-1F06-4B38-BD7C-4840D664DA58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7" name="Kājenes vietturis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8" name="Slaida numura vietturis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EED75C-5EAC-4EB2-9993-D3BBE0039146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CBA0DF-7A01-44C6-957C-3F9F3DC608EF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AD946-B3CA-40D3-A42F-692E3557FD84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8" name="Taisnstūris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lv-LV" noProof="0" dirty="0"/>
              <a:t>Noklikšķiniet, lai rediģētu šablona tekstu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CFD5ADC9-9D66-47C5-AB0F-DB558AF02203}" type="datetime1">
              <a:rPr lang="lv-LV" noProof="0" smtClean="0"/>
              <a:t>13.01.2023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way.office.com/D47Uo3vegd2EiNn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7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5054082" y="1298448"/>
            <a:ext cx="6068070" cy="3255264"/>
          </a:xfrm>
        </p:spPr>
        <p:txBody>
          <a:bodyPr rtlCol="0">
            <a:normAutofit/>
          </a:bodyPr>
          <a:lstStyle/>
          <a:p>
            <a:r>
              <a:rPr lang="lv-LV" dirty="0"/>
              <a:t>Curriculum Vitae</a:t>
            </a:r>
            <a:br>
              <a:rPr lang="lv-LV" dirty="0"/>
            </a:br>
            <a:r>
              <a:rPr lang="lv-LV" dirty="0"/>
              <a:t>&amp;</a:t>
            </a:r>
            <a:br>
              <a:rPr lang="lv-LV" dirty="0"/>
            </a:br>
            <a:r>
              <a:rPr lang="lv-LV" dirty="0" err="1"/>
              <a:t>Cover</a:t>
            </a:r>
            <a:r>
              <a:rPr lang="lv-LV" dirty="0"/>
              <a:t> </a:t>
            </a:r>
            <a:r>
              <a:rPr lang="lv-LV" dirty="0" err="1"/>
              <a:t>letter</a:t>
            </a:r>
            <a:endParaRPr lang="lv-LV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Attēls 4">
            <a:extLst>
              <a:ext uri="{FF2B5EF4-FFF2-40B4-BE49-F238E27FC236}">
                <a16:creationId xmlns:a16="http://schemas.microsoft.com/office/drawing/2014/main" id="{CCDB6AA6-179E-4D0C-8F7E-2745476E72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77" y="2387449"/>
            <a:ext cx="3458249" cy="2074949"/>
          </a:xfrm>
          <a:prstGeom prst="rect">
            <a:avLst/>
          </a:prstGeom>
        </p:spPr>
      </p:pic>
      <p:pic>
        <p:nvPicPr>
          <p:cNvPr id="7" name="Attēls 6" descr="Attēls, kurā ir teksts&#10;&#10;Apraksts ģenerēts automātiski">
            <a:extLst>
              <a:ext uri="{FF2B5EF4-FFF2-40B4-BE49-F238E27FC236}">
                <a16:creationId xmlns:a16="http://schemas.microsoft.com/office/drawing/2014/main" id="{C5037158-91B6-45EB-8E60-BD415A11A2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0" y="6349022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3E87C37-B17E-447E-974E-F38B21DC1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 dirty="0" err="1"/>
              <a:t>What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it? </a:t>
            </a:r>
            <a:r>
              <a:rPr lang="lv-LV" dirty="0" err="1"/>
              <a:t>Why</a:t>
            </a:r>
            <a:r>
              <a:rPr lang="lv-LV" dirty="0"/>
              <a:t> do I </a:t>
            </a:r>
            <a:r>
              <a:rPr lang="lv-LV" dirty="0" err="1"/>
              <a:t>have</a:t>
            </a:r>
            <a:r>
              <a:rPr lang="lv-LV" dirty="0"/>
              <a:t> to </a:t>
            </a:r>
            <a:r>
              <a:rPr lang="lv-LV" dirty="0" err="1"/>
              <a:t>write</a:t>
            </a:r>
            <a:r>
              <a:rPr lang="lv-LV" dirty="0"/>
              <a:t> it?</a:t>
            </a:r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FC73F9EF-4098-474B-98D9-AB9084555E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5267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FBE714B0-3A30-4745-900A-58C75F96BC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8" y="6330973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34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E56A9C8-91A6-4A60-AE24-0B0C081C9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 sz="4400" dirty="0" err="1"/>
              <a:t>Cover</a:t>
            </a:r>
            <a:r>
              <a:rPr lang="lv-LV" sz="4400" dirty="0"/>
              <a:t> </a:t>
            </a:r>
            <a:r>
              <a:rPr lang="lv-LV" sz="4400" dirty="0" err="1"/>
              <a:t>letter</a:t>
            </a:r>
            <a:r>
              <a:rPr lang="lv-LV" sz="4400" dirty="0"/>
              <a:t> </a:t>
            </a:r>
            <a:r>
              <a:rPr lang="lv-LV" sz="4400" dirty="0" err="1"/>
              <a:t>contains</a:t>
            </a:r>
            <a:r>
              <a:rPr lang="lv-LV" sz="4400" dirty="0"/>
              <a:t>:</a:t>
            </a:r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1619E43C-EC39-4D7C-B915-96F1B2C08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51947"/>
              </p:ext>
            </p:extLst>
          </p:nvPr>
        </p:nvGraphicFramePr>
        <p:xfrm>
          <a:off x="3759896" y="391583"/>
          <a:ext cx="7966437" cy="6242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EE80039E-0A33-486A-9189-F72B691350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4" y="6330973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58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AFACEFE-14F8-42BA-A7ED-BE5A6A64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/>
              <a:t>Your task for today:</a:t>
            </a:r>
          </a:p>
        </p:txBody>
      </p:sp>
      <p:graphicFrame>
        <p:nvGraphicFramePr>
          <p:cNvPr id="29" name="Satura vietturis 2">
            <a:extLst>
              <a:ext uri="{FF2B5EF4-FFF2-40B4-BE49-F238E27FC236}">
                <a16:creationId xmlns:a16="http://schemas.microsoft.com/office/drawing/2014/main" id="{62E8ED6B-ADBC-4BCC-B705-FBAE248CC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937481"/>
              </p:ext>
            </p:extLst>
          </p:nvPr>
        </p:nvGraphicFramePr>
        <p:xfrm>
          <a:off x="919734" y="142489"/>
          <a:ext cx="12142115" cy="6453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2EAFD50E-ED53-409E-B7B4-98B99BAE00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4" y="6296728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06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FDD9264-A478-4B82-A891-2BEA8BF9F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oom of colourful chairs">
            <a:extLst>
              <a:ext uri="{FF2B5EF4-FFF2-40B4-BE49-F238E27FC236}">
                <a16:creationId xmlns:a16="http://schemas.microsoft.com/office/drawing/2014/main" id="{CA521D2B-0D8D-4220-81CB-6EE918C980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92" r="9094" b="18368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4D755E9-CEF5-43A7-A514-4664F25F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48478FCE-9F7C-48B3-A6F4-636CC6CC7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spc="-100"/>
              <a:t>Microsoft sway - group </a:t>
            </a:r>
            <a:r>
              <a:rPr lang="en-US" sz="4400" spc="-100">
                <a:hlinkClick r:id="rId3"/>
              </a:rPr>
              <a:t>presentation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F879CD-ED15-450F-B829-699C694D2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Attēls 9" descr="Attēls, kurā ir teksts&#10;&#10;Apraksts ģenerēts automātiski">
            <a:extLst>
              <a:ext uri="{FF2B5EF4-FFF2-40B4-BE49-F238E27FC236}">
                <a16:creationId xmlns:a16="http://schemas.microsoft.com/office/drawing/2014/main" id="{BD6C96D8-7A83-4EA0-8DF0-C00023E75A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32" y="5621111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5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206EB0C-B1BD-4EF7-9ED3-6E379AFEC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 sz="5400" dirty="0"/>
              <a:t>CV  - </a:t>
            </a:r>
            <a:r>
              <a:rPr lang="lv-LV" sz="5400" dirty="0" err="1"/>
              <a:t>what</a:t>
            </a:r>
            <a:r>
              <a:rPr lang="lv-LV" sz="5400" dirty="0"/>
              <a:t> </a:t>
            </a:r>
            <a:r>
              <a:rPr lang="lv-LV" sz="5400" dirty="0" err="1"/>
              <a:t>is</a:t>
            </a:r>
            <a:r>
              <a:rPr lang="lv-LV" sz="5400" dirty="0"/>
              <a:t> it?</a:t>
            </a:r>
          </a:p>
        </p:txBody>
      </p:sp>
      <p:graphicFrame>
        <p:nvGraphicFramePr>
          <p:cNvPr id="6" name="Satura vietturis 2">
            <a:extLst>
              <a:ext uri="{FF2B5EF4-FFF2-40B4-BE49-F238E27FC236}">
                <a16:creationId xmlns:a16="http://schemas.microsoft.com/office/drawing/2014/main" id="{00B0DFE6-16BB-4B6E-848E-5783BE720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586248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704B995E-9680-4A17-B675-07F04F1939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8" y="6349021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4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206EB0C-B1BD-4EF7-9ED3-6E379AFEC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 sz="5400" dirty="0"/>
              <a:t>CV </a:t>
            </a:r>
            <a:r>
              <a:rPr lang="lv-LV" sz="5400" dirty="0" err="1"/>
              <a:t>contains</a:t>
            </a:r>
            <a:r>
              <a:rPr lang="lv-LV" sz="5400" dirty="0"/>
              <a:t>:</a:t>
            </a:r>
          </a:p>
        </p:txBody>
      </p:sp>
      <p:graphicFrame>
        <p:nvGraphicFramePr>
          <p:cNvPr id="6" name="Satura vietturis 2">
            <a:extLst>
              <a:ext uri="{FF2B5EF4-FFF2-40B4-BE49-F238E27FC236}">
                <a16:creationId xmlns:a16="http://schemas.microsoft.com/office/drawing/2014/main" id="{00B0DFE6-16BB-4B6E-848E-5783BE720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307605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9735E96C-84C4-48C8-A38A-9A60A60A39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0" y="6349021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4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6CEE8DF-8B52-4462-8395-52A2CADD0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 dirty="0"/>
              <a:t>CV </a:t>
            </a:r>
            <a:r>
              <a:rPr lang="lv-LV" dirty="0" err="1"/>
              <a:t>organization</a:t>
            </a:r>
            <a:r>
              <a:rPr lang="lv-LV" dirty="0"/>
              <a:t> </a:t>
            </a:r>
            <a:r>
              <a:rPr lang="lv-LV" dirty="0" err="1"/>
              <a:t>metods</a:t>
            </a:r>
            <a:r>
              <a:rPr lang="lv-LV" dirty="0"/>
              <a:t>:</a:t>
            </a:r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1F954170-33E3-47AE-BC4A-851E563E7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86310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96DC2CDA-A76F-4EF7-85E9-65ACE4CF6F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9" y="6361053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0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3FC2530-E4D1-482E-B400-88DA23738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 dirty="0"/>
              <a:t>To </a:t>
            </a:r>
            <a:r>
              <a:rPr lang="lv-LV" dirty="0" err="1"/>
              <a:t>make</a:t>
            </a:r>
            <a:r>
              <a:rPr lang="lv-LV" dirty="0"/>
              <a:t> a CV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:</a:t>
            </a:r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A7752770-5D8F-4EB3-B261-9222ECB62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798219"/>
              </p:ext>
            </p:extLst>
          </p:nvPr>
        </p:nvGraphicFramePr>
        <p:xfrm>
          <a:off x="3748690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32491FD8-858E-4090-A60C-D1C4EA8798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9" y="6367068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3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C88720-33D9-4291-A9F2-E264C44AE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 dirty="0" err="1"/>
              <a:t>Europass</a:t>
            </a:r>
            <a:r>
              <a:rPr lang="lv-LV" dirty="0"/>
              <a:t> cv</a:t>
            </a:r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77E87C38-22E6-4AEF-8869-08D91ED26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952209"/>
              </p:ext>
            </p:extLst>
          </p:nvPr>
        </p:nvGraphicFramePr>
        <p:xfrm>
          <a:off x="3731141" y="439761"/>
          <a:ext cx="7872040" cy="620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11453500-3100-4FCD-8B5B-F36932C338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8" y="6373084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5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341B6BA-0B0E-4A6A-8ED0-710D6F12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 dirty="0"/>
              <a:t>CV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contain</a:t>
            </a:r>
            <a:r>
              <a:rPr lang="lv-LV" dirty="0"/>
              <a:t>:</a:t>
            </a:r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EFA058BC-2EE5-436C-960B-D29451DF8F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076461"/>
              </p:ext>
            </p:extLst>
          </p:nvPr>
        </p:nvGraphicFramePr>
        <p:xfrm>
          <a:off x="3530087" y="2507"/>
          <a:ext cx="8224171" cy="6635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18FAB3E8-93D2-42F3-8277-4E8FA50160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9" y="6367068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8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1690EB1-B0BA-4184-B55C-55422AE3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lv-LV" dirty="0" err="1"/>
              <a:t>Words</a:t>
            </a:r>
            <a:r>
              <a:rPr lang="lv-LV" dirty="0"/>
              <a:t> to </a:t>
            </a:r>
            <a:r>
              <a:rPr lang="lv-LV" dirty="0" err="1"/>
              <a:t>include</a:t>
            </a:r>
            <a:r>
              <a:rPr lang="lv-LV" dirty="0"/>
              <a:t>:</a:t>
            </a:r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CA6E6833-A2F9-41C2-8F06-85CD6E6D0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29587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ttēls 3" descr="Attēls, kurā ir teksts&#10;&#10;Apraksts ģenerēts automātiski">
            <a:extLst>
              <a:ext uri="{FF2B5EF4-FFF2-40B4-BE49-F238E27FC236}">
                <a16:creationId xmlns:a16="http://schemas.microsoft.com/office/drawing/2014/main" id="{84CB8AD9-E7CA-4D60-BAD4-5FD4A462E3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4" y="6318942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19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7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DCCE8E96-10B2-47A7-A9E5-913CF9911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082" y="1298448"/>
            <a:ext cx="6068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Resume (cover letter, motivation letter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Attēls 4" descr="Attēls, kurā ir teksts&#10;&#10;Apraksts ģenerēts automātiski">
            <a:extLst>
              <a:ext uri="{FF2B5EF4-FFF2-40B4-BE49-F238E27FC236}">
                <a16:creationId xmlns:a16="http://schemas.microsoft.com/office/drawing/2014/main" id="{7F93F0DB-1BD7-440A-96B7-8FD41F891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95" y="2140980"/>
            <a:ext cx="3458249" cy="2074949"/>
          </a:xfrm>
          <a:prstGeom prst="rect">
            <a:avLst/>
          </a:prstGeom>
        </p:spPr>
      </p:pic>
      <p:pic>
        <p:nvPicPr>
          <p:cNvPr id="9" name="Attēls 8" descr="Attēls, kurā ir teksts&#10;&#10;Apraksts ģenerēts automātiski">
            <a:extLst>
              <a:ext uri="{FF2B5EF4-FFF2-40B4-BE49-F238E27FC236}">
                <a16:creationId xmlns:a16="http://schemas.microsoft.com/office/drawing/2014/main" id="{6E64792E-0FBE-467A-B926-AB76A0EA4F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4" y="6401765"/>
            <a:ext cx="1996152" cy="4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74549"/>
      </p:ext>
    </p:extLst>
  </p:cSld>
  <p:clrMapOvr>
    <a:masterClrMapping/>
  </p:clrMapOvr>
</p:sld>
</file>

<file path=ppt/theme/theme1.xml><?xml version="1.0" encoding="utf-8"?>
<a:theme xmlns:a="http://schemas.openxmlformats.org/drawingml/2006/main" name="Rāmis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</TotalTime>
  <Words>418</Words>
  <Application>Microsoft Office PowerPoint</Application>
  <PresentationFormat>Platekrāna</PresentationFormat>
  <Paragraphs>70</Paragraphs>
  <Slides>13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13</vt:i4>
      </vt:variant>
    </vt:vector>
  </HeadingPairs>
  <TitlesOfParts>
    <vt:vector size="17" baseType="lpstr">
      <vt:lpstr>Calibri</vt:lpstr>
      <vt:lpstr>Corbel</vt:lpstr>
      <vt:lpstr>Wingdings 2</vt:lpstr>
      <vt:lpstr>Rāmis</vt:lpstr>
      <vt:lpstr>Curriculum Vitae &amp; Cover letter</vt:lpstr>
      <vt:lpstr>CV  - what is it?</vt:lpstr>
      <vt:lpstr>CV contains:</vt:lpstr>
      <vt:lpstr>CV organization metods:</vt:lpstr>
      <vt:lpstr>To make a CV you can use:</vt:lpstr>
      <vt:lpstr>Europass cv</vt:lpstr>
      <vt:lpstr>CV should contain:</vt:lpstr>
      <vt:lpstr>Words to include:</vt:lpstr>
      <vt:lpstr>Resume (cover letter, motivation letter</vt:lpstr>
      <vt:lpstr>What is it? Why do I have to write it?</vt:lpstr>
      <vt:lpstr>Cover letter contains:</vt:lpstr>
      <vt:lpstr>Your task for today:</vt:lpstr>
      <vt:lpstr>Microsoft sway - group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/>
  <cp:lastModifiedBy>Anete Verbicka</cp:lastModifiedBy>
  <cp:revision>257</cp:revision>
  <dcterms:created xsi:type="dcterms:W3CDTF">2021-11-26T17:33:47Z</dcterms:created>
  <dcterms:modified xsi:type="dcterms:W3CDTF">2023-01-13T09:31:43Z</dcterms:modified>
</cp:coreProperties>
</file>