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0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3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4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2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0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47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7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8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6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2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3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3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5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1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6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1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4B928A4-AA52-4940-86B8-457892962F9A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C8E355D-C73C-47D8-8140-6FF9F00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8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4955" y="1790641"/>
            <a:ext cx="10088301" cy="2677648"/>
          </a:xfrm>
        </p:spPr>
        <p:txBody>
          <a:bodyPr/>
          <a:lstStyle/>
          <a:p>
            <a:pPr algn="ctr"/>
            <a:r>
              <a:rPr lang="tr-TR" b="1" dirty="0"/>
              <a:t>Hakkı </a:t>
            </a:r>
            <a:r>
              <a:rPr lang="tr-TR" b="1" dirty="0" err="1"/>
              <a:t>Dereköylü</a:t>
            </a:r>
            <a:r>
              <a:rPr lang="tr-TR" b="1" dirty="0"/>
              <a:t> Güzel Sanatlar </a:t>
            </a:r>
            <a:r>
              <a:rPr lang="tr-TR" b="1" dirty="0" smtClean="0"/>
              <a:t>Lisesi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b="1" dirty="0" smtClean="0"/>
              <a:t>(Denizli Fine Arts High School)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17598" y="4828895"/>
            <a:ext cx="8825658" cy="861420"/>
          </a:xfrm>
        </p:spPr>
        <p:txBody>
          <a:bodyPr>
            <a:normAutofit/>
          </a:bodyPr>
          <a:lstStyle/>
          <a:p>
            <a:pPr algn="r"/>
            <a:r>
              <a:rPr lang="tr-TR" dirty="0" smtClean="0"/>
              <a:t>Demir zengin</a:t>
            </a:r>
          </a:p>
          <a:p>
            <a:pPr algn="r"/>
            <a:r>
              <a:rPr lang="tr-TR" dirty="0" smtClean="0"/>
              <a:t>12-a</a:t>
            </a:r>
          </a:p>
          <a:p>
            <a:pPr algn="r"/>
            <a:endParaRPr lang="tr-TR" dirty="0" smtClean="0"/>
          </a:p>
        </p:txBody>
      </p:sp>
      <p:pic>
        <p:nvPicPr>
          <p:cNvPr id="1026" name="Picture 2" descr="Denizli Hakkı Dereköylü Güzel Sanatlar Lisesi&amp;#39;nde gerçekleşen 5. Piyano  Festivali - Yamaha - Türkiy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427" y="4468289"/>
            <a:ext cx="2493965" cy="187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55" y="5259605"/>
            <a:ext cx="914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038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1" smtClean="0"/>
              <a:t>GENERAL INFORMATION</a:t>
            </a:r>
            <a:endParaRPr lang="en-US" noProof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Denizli Fine Arts High </a:t>
            </a:r>
            <a:r>
              <a:rPr lang="tr-TR" dirty="0" smtClean="0"/>
              <a:t>School </a:t>
            </a:r>
            <a:r>
              <a:rPr lang="tr-TR" dirty="0"/>
              <a:t>was officially founded in 1998 with two </a:t>
            </a:r>
            <a:r>
              <a:rPr lang="tr-TR" dirty="0" smtClean="0"/>
              <a:t>departments: music and visual arts training in Denizli, Turkey.</a:t>
            </a:r>
          </a:p>
          <a:p>
            <a:r>
              <a:rPr lang="tr-TR" dirty="0"/>
              <a:t>The students </a:t>
            </a:r>
            <a:r>
              <a:rPr lang="tr-TR" dirty="0" err="1"/>
              <a:t>are</a:t>
            </a:r>
            <a:r>
              <a:rPr lang="tr-TR" dirty="0"/>
              <a:t> between the </a:t>
            </a:r>
            <a:r>
              <a:rPr lang="tr-TR" dirty="0" err="1"/>
              <a:t>ages</a:t>
            </a:r>
            <a:r>
              <a:rPr lang="tr-TR" dirty="0"/>
              <a:t> of 14 and 18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/>
              <a:t>selected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to the </a:t>
            </a:r>
            <a:r>
              <a:rPr lang="tr-TR" dirty="0" err="1"/>
              <a:t>special</a:t>
            </a:r>
            <a:r>
              <a:rPr lang="tr-TR" dirty="0"/>
              <a:t> </a:t>
            </a:r>
            <a:r>
              <a:rPr lang="tr-TR" dirty="0" err="1"/>
              <a:t>talent</a:t>
            </a:r>
            <a:r>
              <a:rPr lang="tr-TR" dirty="0"/>
              <a:t> </a:t>
            </a:r>
            <a:r>
              <a:rPr lang="tr-TR" dirty="0" err="1"/>
              <a:t>exam</a:t>
            </a:r>
            <a:r>
              <a:rPr lang="tr-TR" dirty="0"/>
              <a:t> for </a:t>
            </a:r>
            <a:r>
              <a:rPr lang="tr-TR" dirty="0" err="1"/>
              <a:t>both</a:t>
            </a:r>
            <a:r>
              <a:rPr lang="tr-TR" dirty="0"/>
              <a:t> music and visual arts departments. </a:t>
            </a:r>
            <a:endParaRPr lang="tr-TR" dirty="0" smtClean="0"/>
          </a:p>
          <a:p>
            <a:r>
              <a:rPr lang="tr-TR" dirty="0" err="1"/>
              <a:t>Stemming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purpose</a:t>
            </a:r>
            <a:r>
              <a:rPr lang="tr-TR" dirty="0"/>
              <a:t> of </a:t>
            </a:r>
            <a:r>
              <a:rPr lang="tr-TR" dirty="0" err="1"/>
              <a:t>foundation</a:t>
            </a:r>
            <a:r>
              <a:rPr lang="tr-TR" dirty="0"/>
              <a:t>, the </a:t>
            </a:r>
            <a:r>
              <a:rPr lang="tr-TR" dirty="0" err="1"/>
              <a:t>school</a:t>
            </a:r>
            <a:r>
              <a:rPr lang="tr-TR" dirty="0"/>
              <a:t> </a:t>
            </a:r>
            <a:r>
              <a:rPr lang="tr-TR" dirty="0" err="1"/>
              <a:t>centers</a:t>
            </a:r>
            <a:r>
              <a:rPr lang="tr-TR" dirty="0"/>
              <a:t> </a:t>
            </a:r>
            <a:r>
              <a:rPr lang="tr-TR" dirty="0" err="1"/>
              <a:t>upon</a:t>
            </a:r>
            <a:r>
              <a:rPr lang="tr-TR" dirty="0"/>
              <a:t> the </a:t>
            </a:r>
            <a:r>
              <a:rPr lang="tr-TR" dirty="0" err="1"/>
              <a:t>inclusive</a:t>
            </a:r>
            <a:r>
              <a:rPr lang="tr-TR" dirty="0"/>
              <a:t> </a:t>
            </a:r>
            <a:r>
              <a:rPr lang="tr-TR" dirty="0" err="1"/>
              <a:t>aspect</a:t>
            </a:r>
            <a:r>
              <a:rPr lang="tr-TR" dirty="0"/>
              <a:t> of art &amp; music </a:t>
            </a:r>
            <a:r>
              <a:rPr lang="tr-TR" dirty="0" err="1"/>
              <a:t>education</a:t>
            </a:r>
            <a:r>
              <a:rPr lang="tr-TR" dirty="0"/>
              <a:t>.</a:t>
            </a:r>
          </a:p>
          <a:p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4" y="5795736"/>
            <a:ext cx="914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17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MUSIC AND VISUAL ARTS DEPARTMENTS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Piano</a:t>
            </a:r>
            <a:r>
              <a:rPr lang="tr-TR" dirty="0"/>
              <a:t> </a:t>
            </a:r>
            <a:r>
              <a:rPr lang="tr-TR" dirty="0" err="1"/>
              <a:t>lessons</a:t>
            </a:r>
            <a:r>
              <a:rPr lang="tr-TR" dirty="0"/>
              <a:t> and (Bağlama </a:t>
            </a:r>
            <a:r>
              <a:rPr lang="tr-TR" dirty="0" err="1"/>
              <a:t>lessons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10th </a:t>
            </a:r>
            <a:r>
              <a:rPr lang="tr-TR" dirty="0" err="1"/>
              <a:t>grade</a:t>
            </a:r>
            <a:r>
              <a:rPr lang="tr-TR" dirty="0"/>
              <a:t>)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mandatory</a:t>
            </a:r>
            <a:r>
              <a:rPr lang="tr-TR" dirty="0"/>
              <a:t> for </a:t>
            </a:r>
            <a:r>
              <a:rPr lang="tr-TR" dirty="0" err="1"/>
              <a:t>all</a:t>
            </a:r>
            <a:r>
              <a:rPr lang="tr-TR" dirty="0"/>
              <a:t> students in the Music </a:t>
            </a:r>
            <a:r>
              <a:rPr lang="tr-TR" dirty="0" err="1"/>
              <a:t>department</a:t>
            </a:r>
            <a:r>
              <a:rPr lang="tr-TR" dirty="0"/>
              <a:t> and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student</a:t>
            </a:r>
            <a:r>
              <a:rPr lang="tr-TR" dirty="0"/>
              <a:t> </a:t>
            </a:r>
            <a:r>
              <a:rPr lang="tr-TR" dirty="0" err="1"/>
              <a:t>chooses</a:t>
            </a:r>
            <a:r>
              <a:rPr lang="tr-TR" dirty="0"/>
              <a:t> to </a:t>
            </a:r>
            <a:r>
              <a:rPr lang="tr-TR" dirty="0" err="1"/>
              <a:t>receive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in </a:t>
            </a:r>
            <a:r>
              <a:rPr lang="tr-TR" dirty="0" err="1"/>
              <a:t>one</a:t>
            </a:r>
            <a:r>
              <a:rPr lang="tr-TR" dirty="0"/>
              <a:t> of the </a:t>
            </a:r>
            <a:r>
              <a:rPr lang="tr-TR" dirty="0" err="1"/>
              <a:t>following</a:t>
            </a:r>
            <a:r>
              <a:rPr lang="tr-TR" dirty="0"/>
              <a:t>: </a:t>
            </a:r>
            <a:r>
              <a:rPr lang="tr-TR" dirty="0" err="1"/>
              <a:t>Violin</a:t>
            </a:r>
            <a:r>
              <a:rPr lang="tr-TR" dirty="0"/>
              <a:t>, the </a:t>
            </a:r>
            <a:r>
              <a:rPr lang="tr-TR" dirty="0" err="1"/>
              <a:t>Viola</a:t>
            </a:r>
            <a:r>
              <a:rPr lang="tr-TR" dirty="0"/>
              <a:t>, the </a:t>
            </a:r>
            <a:r>
              <a:rPr lang="tr-TR" dirty="0" err="1"/>
              <a:t>Cello</a:t>
            </a:r>
            <a:r>
              <a:rPr lang="tr-TR" dirty="0"/>
              <a:t>, the Bağlama, the </a:t>
            </a:r>
            <a:r>
              <a:rPr lang="tr-TR" dirty="0" err="1"/>
              <a:t>Guitar</a:t>
            </a:r>
            <a:r>
              <a:rPr lang="tr-TR" dirty="0"/>
              <a:t>, the </a:t>
            </a:r>
            <a:r>
              <a:rPr lang="tr-TR" dirty="0" err="1"/>
              <a:t>Contrabass</a:t>
            </a:r>
            <a:r>
              <a:rPr lang="tr-TR" dirty="0"/>
              <a:t>, the </a:t>
            </a:r>
            <a:r>
              <a:rPr lang="tr-TR" dirty="0" err="1"/>
              <a:t>Clarinet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the </a:t>
            </a:r>
            <a:r>
              <a:rPr lang="tr-TR" dirty="0" err="1"/>
              <a:t>Flute</a:t>
            </a:r>
            <a:r>
              <a:rPr lang="tr-TR" dirty="0" smtClean="0"/>
              <a:t>.</a:t>
            </a:r>
          </a:p>
          <a:p>
            <a:r>
              <a:rPr lang="tr-TR" dirty="0"/>
              <a:t>The students of the Visual Arts </a:t>
            </a:r>
            <a:r>
              <a:rPr lang="tr-TR" dirty="0" err="1"/>
              <a:t>department</a:t>
            </a:r>
            <a:r>
              <a:rPr lang="tr-TR" dirty="0"/>
              <a:t> not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receive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in </a:t>
            </a:r>
            <a:r>
              <a:rPr lang="tr-TR" dirty="0" err="1"/>
              <a:t>patterns</a:t>
            </a:r>
            <a:r>
              <a:rPr lang="tr-TR" dirty="0"/>
              <a:t>, but also </a:t>
            </a:r>
            <a:r>
              <a:rPr lang="tr-TR" dirty="0" err="1"/>
              <a:t>find</a:t>
            </a:r>
            <a:r>
              <a:rPr lang="tr-TR" dirty="0"/>
              <a:t> the </a:t>
            </a:r>
            <a:r>
              <a:rPr lang="tr-TR" dirty="0" err="1"/>
              <a:t>opportunity</a:t>
            </a:r>
            <a:r>
              <a:rPr lang="tr-TR" dirty="0"/>
              <a:t> to </a:t>
            </a:r>
            <a:r>
              <a:rPr lang="tr-TR" dirty="0" err="1"/>
              <a:t>work</a:t>
            </a:r>
            <a:r>
              <a:rPr lang="tr-TR" dirty="0"/>
              <a:t> in two-</a:t>
            </a:r>
            <a:r>
              <a:rPr lang="tr-TR" dirty="0" err="1"/>
              <a:t>dimensional</a:t>
            </a:r>
            <a:r>
              <a:rPr lang="tr-TR" dirty="0"/>
              <a:t> and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dimensional</a:t>
            </a:r>
            <a:r>
              <a:rPr lang="tr-TR" dirty="0"/>
              <a:t> art </a:t>
            </a:r>
            <a:r>
              <a:rPr lang="tr-TR" dirty="0" err="1"/>
              <a:t>workshops</a:t>
            </a:r>
            <a:r>
              <a:rPr lang="tr-TR" dirty="0"/>
              <a:t>, </a:t>
            </a:r>
            <a:r>
              <a:rPr lang="tr-TR" dirty="0" err="1"/>
              <a:t>sculpture</a:t>
            </a:r>
            <a:r>
              <a:rPr lang="tr-TR" dirty="0"/>
              <a:t> </a:t>
            </a:r>
            <a:r>
              <a:rPr lang="tr-TR" dirty="0" err="1"/>
              <a:t>workshops</a:t>
            </a:r>
            <a:r>
              <a:rPr lang="tr-TR" dirty="0"/>
              <a:t> and </a:t>
            </a:r>
            <a:r>
              <a:rPr lang="tr-TR" dirty="0" err="1"/>
              <a:t>graphics</a:t>
            </a:r>
            <a:r>
              <a:rPr lang="tr-TR" dirty="0"/>
              <a:t> </a:t>
            </a:r>
            <a:r>
              <a:rPr lang="tr-TR" dirty="0" err="1"/>
              <a:t>workshops</a:t>
            </a:r>
            <a:r>
              <a:rPr lang="tr-TR" dirty="0"/>
              <a:t>.</a:t>
            </a:r>
          </a:p>
          <a:p>
            <a:endParaRPr lang="en-US" dirty="0"/>
          </a:p>
        </p:txBody>
      </p:sp>
      <p:pic>
        <p:nvPicPr>
          <p:cNvPr id="4" name="Picture 2" descr="Şişli Güzel Sanatlara Hazırlık Kursu: Güzel Sanatlara Hazırlık Resim Kur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195" y="3860799"/>
            <a:ext cx="2132769" cy="28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4" y="5778500"/>
            <a:ext cx="914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2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MAIN GOAL OF OUR SCHOOL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</a:t>
            </a:r>
            <a:r>
              <a:rPr lang="tr-TR" dirty="0" err="1"/>
              <a:t>mission</a:t>
            </a:r>
            <a:r>
              <a:rPr lang="tr-TR" dirty="0"/>
              <a:t> of our </a:t>
            </a:r>
            <a:r>
              <a:rPr lang="tr-TR" dirty="0" err="1"/>
              <a:t>school</a:t>
            </a:r>
            <a:r>
              <a:rPr lang="tr-TR" dirty="0"/>
              <a:t> is to </a:t>
            </a:r>
            <a:r>
              <a:rPr lang="tr-TR" dirty="0" err="1"/>
              <a:t>make</a:t>
            </a:r>
            <a:r>
              <a:rPr lang="tr-TR" dirty="0"/>
              <a:t> our </a:t>
            </a:r>
            <a:r>
              <a:rPr lang="tr-TR" dirty="0" err="1"/>
              <a:t>institution</a:t>
            </a:r>
            <a:r>
              <a:rPr lang="tr-TR" dirty="0"/>
              <a:t> a </a:t>
            </a:r>
            <a:r>
              <a:rPr lang="tr-TR" dirty="0" err="1"/>
              <a:t>center</a:t>
            </a:r>
            <a:r>
              <a:rPr lang="tr-TR" dirty="0"/>
              <a:t> of </a:t>
            </a:r>
            <a:r>
              <a:rPr lang="tr-TR" dirty="0" err="1"/>
              <a:t>culture</a:t>
            </a:r>
            <a:r>
              <a:rPr lang="tr-TR" dirty="0"/>
              <a:t> and art in Denizli </a:t>
            </a:r>
            <a:r>
              <a:rPr lang="tr-TR" dirty="0" err="1"/>
              <a:t>Province</a:t>
            </a:r>
            <a:r>
              <a:rPr lang="tr-TR" dirty="0"/>
              <a:t> </a:t>
            </a:r>
            <a:r>
              <a:rPr lang="tr-TR" dirty="0" err="1"/>
              <a:t>contributing</a:t>
            </a:r>
            <a:r>
              <a:rPr lang="tr-TR" dirty="0"/>
              <a:t> to </a:t>
            </a:r>
            <a:r>
              <a:rPr lang="tr-TR" dirty="0" err="1"/>
              <a:t>development</a:t>
            </a:r>
            <a:r>
              <a:rPr lang="tr-TR" dirty="0"/>
              <a:t> of </a:t>
            </a:r>
            <a:r>
              <a:rPr lang="tr-TR" dirty="0" err="1"/>
              <a:t>universal</a:t>
            </a:r>
            <a:r>
              <a:rPr lang="tr-TR" dirty="0"/>
              <a:t> art. </a:t>
            </a:r>
            <a:endParaRPr lang="tr-TR" dirty="0" smtClean="0"/>
          </a:p>
          <a:p>
            <a:r>
              <a:rPr lang="tr-TR" dirty="0"/>
              <a:t>The main </a:t>
            </a:r>
            <a:r>
              <a:rPr lang="tr-TR" dirty="0" err="1"/>
              <a:t>aim</a:t>
            </a:r>
            <a:r>
              <a:rPr lang="tr-TR" dirty="0"/>
              <a:t> of </a:t>
            </a:r>
            <a:r>
              <a:rPr lang="tr-TR" dirty="0" err="1"/>
              <a:t>school</a:t>
            </a:r>
            <a:r>
              <a:rPr lang="tr-TR" dirty="0"/>
              <a:t> </a:t>
            </a:r>
            <a:r>
              <a:rPr lang="tr-TR" dirty="0" err="1"/>
              <a:t>activities</a:t>
            </a:r>
            <a:r>
              <a:rPr lang="tr-TR" dirty="0"/>
              <a:t> is to </a:t>
            </a:r>
            <a:r>
              <a:rPr lang="tr-TR" dirty="0" err="1"/>
              <a:t>raise</a:t>
            </a:r>
            <a:r>
              <a:rPr lang="tr-TR" dirty="0"/>
              <a:t> </a:t>
            </a:r>
            <a:r>
              <a:rPr lang="tr-TR" dirty="0" err="1"/>
              <a:t>individuals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can </a:t>
            </a:r>
            <a:r>
              <a:rPr lang="tr-TR" dirty="0" err="1"/>
              <a:t>express</a:t>
            </a:r>
            <a:r>
              <a:rPr lang="tr-TR" dirty="0"/>
              <a:t> </a:t>
            </a:r>
            <a:r>
              <a:rPr lang="tr-TR" dirty="0" err="1"/>
              <a:t>themselves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visual arts and music, </a:t>
            </a:r>
            <a:r>
              <a:rPr lang="tr-TR" dirty="0" err="1"/>
              <a:t>revealing</a:t>
            </a:r>
            <a:r>
              <a:rPr lang="tr-TR" dirty="0"/>
              <a:t> and </a:t>
            </a:r>
            <a:r>
              <a:rPr lang="tr-TR" dirty="0" err="1"/>
              <a:t>improving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abilities</a:t>
            </a:r>
            <a:r>
              <a:rPr lang="tr-TR" dirty="0"/>
              <a:t> inside and </a:t>
            </a:r>
            <a:r>
              <a:rPr lang="tr-TR" dirty="0" err="1"/>
              <a:t>respecting</a:t>
            </a:r>
            <a:r>
              <a:rPr lang="tr-TR" dirty="0"/>
              <a:t> </a:t>
            </a:r>
            <a:r>
              <a:rPr lang="tr-TR" dirty="0" err="1"/>
              <a:t>universal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.</a:t>
            </a:r>
          </a:p>
          <a:p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4" y="5743484"/>
            <a:ext cx="914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2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THAT’S ALL!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9125" y="2656114"/>
            <a:ext cx="9658189" cy="398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500" dirty="0" smtClean="0"/>
              <a:t>THANK YOU FOR COMING! </a:t>
            </a:r>
          </a:p>
          <a:p>
            <a:pPr marL="0" indent="0" algn="ctr">
              <a:buNone/>
            </a:pPr>
            <a:r>
              <a:rPr lang="tr-TR" sz="3500" dirty="0" smtClean="0"/>
              <a:t>WE HOPE YOU ALL HAVE A GREAT WEEK! </a:t>
            </a:r>
            <a:endParaRPr lang="en-US" sz="35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4" y="5716814"/>
            <a:ext cx="914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2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</TotalTime>
  <Words>255</Words>
  <Application>Microsoft Office PowerPoint</Application>
  <PresentationFormat>Geniş ekran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İyon Toplantı Odası</vt:lpstr>
      <vt:lpstr>Hakkı Dereköylü Güzel Sanatlar Lisesi  (Denizli Fine Arts High School) </vt:lpstr>
      <vt:lpstr>GENERAL INFORMATION</vt:lpstr>
      <vt:lpstr>MUSIC AND VISUAL ARTS DEPARTMENTS</vt:lpstr>
      <vt:lpstr>MAIN GOAL OF OUR SCHOOL </vt:lpstr>
      <vt:lpstr>THAT’S ALL!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Hakkı Dereköylü Güzel Sanatlar Lisesi  (Denizli Fine Arts High School)</dc:title>
  <dc:creator>MEHMET ZENGİN</dc:creator>
  <cp:lastModifiedBy>ASUS</cp:lastModifiedBy>
  <cp:revision>6</cp:revision>
  <dcterms:created xsi:type="dcterms:W3CDTF">2021-11-28T19:28:44Z</dcterms:created>
  <dcterms:modified xsi:type="dcterms:W3CDTF">2023-01-11T14:15:06Z</dcterms:modified>
</cp:coreProperties>
</file>