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8" r:id="rId2"/>
    <p:sldId id="256" r:id="rId3"/>
    <p:sldId id="258" r:id="rId4"/>
    <p:sldId id="257" r:id="rId5"/>
    <p:sldId id="259" r:id="rId6"/>
    <p:sldId id="260" r:id="rId7"/>
    <p:sldId id="261" r:id="rId8"/>
    <p:sldId id="264" r:id="rId9"/>
    <p:sldId id="262" r:id="rId10"/>
    <p:sldId id="263" r:id="rId11"/>
    <p:sldId id="265" r:id="rId12"/>
    <p:sldId id="266" r:id="rId13"/>
    <p:sldId id="267"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4660"/>
  </p:normalViewPr>
  <p:slideViewPr>
    <p:cSldViewPr snapToGrid="0">
      <p:cViewPr varScale="1">
        <p:scale>
          <a:sx n="62" d="100"/>
          <a:sy n="62" d="100"/>
        </p:scale>
        <p:origin x="8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garkovfedor48@gmail.com" userId="2004fdf29123fac0" providerId="LiveId" clId="{93A3D813-C3C8-0E49-8160-127D57FCB00A}"/>
    <pc:docChg chg="undo custSel modSld">
      <pc:chgData name="ogarkovfedor48@gmail.com" userId="2004fdf29123fac0" providerId="LiveId" clId="{93A3D813-C3C8-0E49-8160-127D57FCB00A}" dt="2021-12-01T06:20:04.472" v="13" actId="20577"/>
      <pc:docMkLst>
        <pc:docMk/>
      </pc:docMkLst>
      <pc:sldChg chg="delSp modSp">
        <pc:chgData name="ogarkovfedor48@gmail.com" userId="2004fdf29123fac0" providerId="LiveId" clId="{93A3D813-C3C8-0E49-8160-127D57FCB00A}" dt="2021-12-01T06:18:05.094" v="11" actId="20577"/>
        <pc:sldMkLst>
          <pc:docMk/>
          <pc:sldMk cId="3650561779" sldId="259"/>
        </pc:sldMkLst>
        <pc:spChg chg="del">
          <ac:chgData name="ogarkovfedor48@gmail.com" userId="2004fdf29123fac0" providerId="LiveId" clId="{93A3D813-C3C8-0E49-8160-127D57FCB00A}" dt="2021-12-01T06:06:48.413" v="0" actId="478"/>
          <ac:spMkLst>
            <pc:docMk/>
            <pc:sldMk cId="3650561779" sldId="259"/>
            <ac:spMk id="2" creationId="{5F2D2FCC-09A9-A447-8CBD-9F6CB69807E7}"/>
          </ac:spMkLst>
        </pc:spChg>
        <pc:spChg chg="mod">
          <ac:chgData name="ogarkovfedor48@gmail.com" userId="2004fdf29123fac0" providerId="LiveId" clId="{93A3D813-C3C8-0E49-8160-127D57FCB00A}" dt="2021-12-01T06:18:05.094" v="11" actId="20577"/>
          <ac:spMkLst>
            <pc:docMk/>
            <pc:sldMk cId="3650561779" sldId="259"/>
            <ac:spMk id="3" creationId="{98F4140A-BB3A-B643-9B90-A24F0BB4241A}"/>
          </ac:spMkLst>
        </pc:spChg>
        <pc:picChg chg="mod">
          <ac:chgData name="ogarkovfedor48@gmail.com" userId="2004fdf29123fac0" providerId="LiveId" clId="{93A3D813-C3C8-0E49-8160-127D57FCB00A}" dt="2021-12-01T06:13:38.264" v="6" actId="14100"/>
          <ac:picMkLst>
            <pc:docMk/>
            <pc:sldMk cId="3650561779" sldId="259"/>
            <ac:picMk id="6" creationId="{3573F953-3283-7040-8E0C-1E69F9A4BF65}"/>
          </ac:picMkLst>
        </pc:picChg>
      </pc:sldChg>
      <pc:sldChg chg="modSp">
        <pc:chgData name="ogarkovfedor48@gmail.com" userId="2004fdf29123fac0" providerId="LiveId" clId="{93A3D813-C3C8-0E49-8160-127D57FCB00A}" dt="2021-12-01T06:14:13.684" v="7" actId="1076"/>
        <pc:sldMkLst>
          <pc:docMk/>
          <pc:sldMk cId="3702874593" sldId="260"/>
        </pc:sldMkLst>
        <pc:spChg chg="mod">
          <ac:chgData name="ogarkovfedor48@gmail.com" userId="2004fdf29123fac0" providerId="LiveId" clId="{93A3D813-C3C8-0E49-8160-127D57FCB00A}" dt="2021-12-01T06:14:13.684" v="7" actId="1076"/>
          <ac:spMkLst>
            <pc:docMk/>
            <pc:sldMk cId="3702874593" sldId="260"/>
            <ac:spMk id="3" creationId="{21794975-B637-C045-9DCF-178304863365}"/>
          </ac:spMkLst>
        </pc:spChg>
      </pc:sldChg>
      <pc:sldChg chg="delSp">
        <pc:chgData name="ogarkovfedor48@gmail.com" userId="2004fdf29123fac0" providerId="LiveId" clId="{93A3D813-C3C8-0E49-8160-127D57FCB00A}" dt="2021-12-01T06:07:12.094" v="1" actId="478"/>
        <pc:sldMkLst>
          <pc:docMk/>
          <pc:sldMk cId="1027950385" sldId="262"/>
        </pc:sldMkLst>
        <pc:spChg chg="del">
          <ac:chgData name="ogarkovfedor48@gmail.com" userId="2004fdf29123fac0" providerId="LiveId" clId="{93A3D813-C3C8-0E49-8160-127D57FCB00A}" dt="2021-12-01T06:07:12.094" v="1" actId="478"/>
          <ac:spMkLst>
            <pc:docMk/>
            <pc:sldMk cId="1027950385" sldId="262"/>
            <ac:spMk id="2" creationId="{8FD52D1F-22F6-904F-9E69-18E0FC3A3ACA}"/>
          </ac:spMkLst>
        </pc:spChg>
      </pc:sldChg>
      <pc:sldChg chg="modSp">
        <pc:chgData name="ogarkovfedor48@gmail.com" userId="2004fdf29123fac0" providerId="LiveId" clId="{93A3D813-C3C8-0E49-8160-127D57FCB00A}" dt="2021-12-01T06:20:04.472" v="13" actId="20577"/>
        <pc:sldMkLst>
          <pc:docMk/>
          <pc:sldMk cId="3315563051" sldId="263"/>
        </pc:sldMkLst>
        <pc:spChg chg="mod">
          <ac:chgData name="ogarkovfedor48@gmail.com" userId="2004fdf29123fac0" providerId="LiveId" clId="{93A3D813-C3C8-0E49-8160-127D57FCB00A}" dt="2021-12-01T06:20:04.472" v="13" actId="20577"/>
          <ac:spMkLst>
            <pc:docMk/>
            <pc:sldMk cId="3315563051" sldId="263"/>
            <ac:spMk id="3" creationId="{EE72BE4D-7EF7-064D-90C8-F5309A367DBF}"/>
          </ac:spMkLst>
        </pc:spChg>
      </pc:sldChg>
      <pc:sldChg chg="modSp">
        <pc:chgData name="ogarkovfedor48@gmail.com" userId="2004fdf29123fac0" providerId="LiveId" clId="{93A3D813-C3C8-0E49-8160-127D57FCB00A}" dt="2021-12-01T06:09:01.083" v="3" actId="20577"/>
        <pc:sldMkLst>
          <pc:docMk/>
          <pc:sldMk cId="1696868165" sldId="265"/>
        </pc:sldMkLst>
        <pc:spChg chg="mod">
          <ac:chgData name="ogarkovfedor48@gmail.com" userId="2004fdf29123fac0" providerId="LiveId" clId="{93A3D813-C3C8-0E49-8160-127D57FCB00A}" dt="2021-12-01T06:09:01.083" v="3" actId="20577"/>
          <ac:spMkLst>
            <pc:docMk/>
            <pc:sldMk cId="1696868165" sldId="265"/>
            <ac:spMk id="2" creationId="{DD6155BD-9C8F-B946-8784-6E1961AB8585}"/>
          </ac:spMkLst>
        </pc:spChg>
      </pc:sldChg>
      <pc:sldChg chg="modSp">
        <pc:chgData name="ogarkovfedor48@gmail.com" userId="2004fdf29123fac0" providerId="LiveId" clId="{93A3D813-C3C8-0E49-8160-127D57FCB00A}" dt="2021-12-01T06:09:11.103" v="5" actId="20577"/>
        <pc:sldMkLst>
          <pc:docMk/>
          <pc:sldMk cId="1080516775" sldId="266"/>
        </pc:sldMkLst>
        <pc:spChg chg="mod">
          <ac:chgData name="ogarkovfedor48@gmail.com" userId="2004fdf29123fac0" providerId="LiveId" clId="{93A3D813-C3C8-0E49-8160-127D57FCB00A}" dt="2021-12-01T06:09:11.103" v="5" actId="20577"/>
          <ac:spMkLst>
            <pc:docMk/>
            <pc:sldMk cId="1080516775" sldId="266"/>
            <ac:spMk id="2" creationId="{B8C60C8B-4C19-1747-9AA2-83E385E0804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CC848-15F2-4470-9EA7-04C30B68516A}" type="datetimeFigureOut">
              <a:rPr lang="lt-LT" smtClean="0"/>
              <a:t>2023-01-16</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CDFE8C-3447-4F81-BB6F-729B1430BD27}" type="slidenum">
              <a:rPr lang="lt-LT" smtClean="0"/>
              <a:t>‹#›</a:t>
            </a:fld>
            <a:endParaRPr lang="lt-LT"/>
          </a:p>
        </p:txBody>
      </p:sp>
    </p:spTree>
    <p:extLst>
      <p:ext uri="{BB962C8B-B14F-4D97-AF65-F5344CB8AC3E}">
        <p14:creationId xmlns:p14="http://schemas.microsoft.com/office/powerpoint/2010/main" val="3644720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1/16/2023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29697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7901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1/16/2023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49844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8107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1/16/2023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35057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36799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5467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5736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8357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ru-RU"/>
              <a:t>Образец заголовка</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1/16/2023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88239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2334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1/16/2023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36164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youtu.be/MzEH7xrmflg"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youtu.be/jj_H-GGQNUU"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060E986-8914-4738-A5F7-709DA05028B9}"/>
              </a:ext>
            </a:extLst>
          </p:cNvPr>
          <p:cNvSpPr>
            <a:spLocks noGrp="1"/>
          </p:cNvSpPr>
          <p:nvPr>
            <p:ph type="ctrTitle"/>
          </p:nvPr>
        </p:nvSpPr>
        <p:spPr/>
        <p:txBody>
          <a:bodyPr>
            <a:normAutofit fontScale="90000"/>
          </a:bodyPr>
          <a:lstStyle/>
          <a:p>
            <a:r>
              <a:rPr lang="en-US" sz="4000" dirty="0">
                <a:effectLst/>
                <a:latin typeface="FreeSans"/>
                <a:ea typeface="Times New Roman" panose="02020603050405020304" pitchFamily="18" charset="0"/>
                <a:cs typeface="FreeSans"/>
              </a:rPr>
              <a:t>Erasmus + project </a:t>
            </a:r>
            <a:br>
              <a:rPr lang="en-US" sz="4000" dirty="0">
                <a:effectLst/>
                <a:latin typeface="FreeSans"/>
                <a:ea typeface="Times New Roman" panose="02020603050405020304" pitchFamily="18" charset="0"/>
                <a:cs typeface="FreeSans"/>
              </a:rPr>
            </a:br>
            <a:r>
              <a:rPr lang="en-US" sz="4000" dirty="0">
                <a:effectLst/>
                <a:latin typeface="FreeSans"/>
                <a:ea typeface="Times New Roman" panose="02020603050405020304" pitchFamily="18" charset="0"/>
                <a:cs typeface="FreeSans"/>
              </a:rPr>
              <a:t>“</a:t>
            </a:r>
            <a:r>
              <a:rPr lang="lt-LT" sz="4000" dirty="0" err="1">
                <a:effectLst/>
                <a:latin typeface="FreeSans"/>
                <a:ea typeface="Times New Roman" panose="02020603050405020304" pitchFamily="18" charset="0"/>
                <a:cs typeface="FreeSans"/>
              </a:rPr>
              <a:t>Developing</a:t>
            </a:r>
            <a:r>
              <a:rPr lang="lt-LT" sz="4000" dirty="0">
                <a:effectLst/>
                <a:latin typeface="FreeSans"/>
                <a:ea typeface="Times New Roman" panose="02020603050405020304" pitchFamily="18" charset="0"/>
                <a:cs typeface="FreeSans"/>
              </a:rPr>
              <a:t> </a:t>
            </a:r>
            <a:r>
              <a:rPr lang="lt-LT" sz="4000" dirty="0" err="1">
                <a:effectLst/>
                <a:latin typeface="FreeSans"/>
                <a:ea typeface="Times New Roman" panose="02020603050405020304" pitchFamily="18" charset="0"/>
                <a:cs typeface="FreeSans"/>
              </a:rPr>
              <a:t>professional</a:t>
            </a:r>
            <a:r>
              <a:rPr lang="lt-LT" sz="4000" dirty="0">
                <a:effectLst/>
                <a:latin typeface="FreeSans"/>
                <a:ea typeface="Times New Roman" panose="02020603050405020304" pitchFamily="18" charset="0"/>
                <a:cs typeface="FreeSans"/>
              </a:rPr>
              <a:t> </a:t>
            </a:r>
            <a:r>
              <a:rPr lang="lt-LT" sz="4000" dirty="0" err="1">
                <a:effectLst/>
                <a:latin typeface="FreeSans"/>
                <a:ea typeface="Times New Roman" panose="02020603050405020304" pitchFamily="18" charset="0"/>
                <a:cs typeface="FreeSans"/>
              </a:rPr>
              <a:t>knowledge</a:t>
            </a:r>
            <a:r>
              <a:rPr lang="lt-LT" sz="4000" dirty="0">
                <a:effectLst/>
                <a:latin typeface="FreeSans"/>
                <a:ea typeface="Times New Roman" panose="02020603050405020304" pitchFamily="18" charset="0"/>
                <a:cs typeface="FreeSans"/>
              </a:rPr>
              <a:t>, </a:t>
            </a:r>
            <a:br>
              <a:rPr lang="en-US" sz="4000" dirty="0">
                <a:effectLst/>
                <a:latin typeface="FreeSans"/>
                <a:ea typeface="Times New Roman" panose="02020603050405020304" pitchFamily="18" charset="0"/>
                <a:cs typeface="FreeSans"/>
              </a:rPr>
            </a:br>
            <a:r>
              <a:rPr lang="lt-LT" sz="4000" dirty="0" err="1">
                <a:effectLst/>
                <a:latin typeface="FreeSans"/>
                <a:ea typeface="Times New Roman" panose="02020603050405020304" pitchFamily="18" charset="0"/>
                <a:cs typeface="FreeSans"/>
              </a:rPr>
              <a:t>skills</a:t>
            </a:r>
            <a:r>
              <a:rPr lang="lt-LT" sz="4000" dirty="0">
                <a:effectLst/>
                <a:latin typeface="FreeSans"/>
                <a:ea typeface="Times New Roman" panose="02020603050405020304" pitchFamily="18" charset="0"/>
                <a:cs typeface="FreeSans"/>
              </a:rPr>
              <a:t>, </a:t>
            </a:r>
            <a:r>
              <a:rPr lang="lt-LT" sz="4000" dirty="0" err="1">
                <a:effectLst/>
                <a:latin typeface="FreeSans"/>
                <a:ea typeface="Times New Roman" panose="02020603050405020304" pitchFamily="18" charset="0"/>
                <a:cs typeface="FreeSans"/>
              </a:rPr>
              <a:t>and</a:t>
            </a:r>
            <a:r>
              <a:rPr lang="lt-LT" sz="4000" dirty="0">
                <a:effectLst/>
                <a:latin typeface="FreeSans"/>
                <a:ea typeface="Times New Roman" panose="02020603050405020304" pitchFamily="18" charset="0"/>
                <a:cs typeface="FreeSans"/>
              </a:rPr>
              <a:t> </a:t>
            </a:r>
            <a:r>
              <a:rPr lang="lt-LT" sz="4000" dirty="0" err="1">
                <a:effectLst/>
                <a:latin typeface="FreeSans"/>
                <a:ea typeface="Times New Roman" panose="02020603050405020304" pitchFamily="18" charset="0"/>
                <a:cs typeface="FreeSans"/>
              </a:rPr>
              <a:t>competence</a:t>
            </a:r>
            <a:r>
              <a:rPr lang="lt-LT" sz="4000" dirty="0">
                <a:effectLst/>
                <a:latin typeface="FreeSans"/>
                <a:ea typeface="Times New Roman" panose="02020603050405020304" pitchFamily="18" charset="0"/>
                <a:cs typeface="FreeSans"/>
              </a:rPr>
              <a:t> </a:t>
            </a:r>
            <a:r>
              <a:rPr lang="lt-LT" sz="4000" dirty="0" err="1">
                <a:effectLst/>
                <a:latin typeface="FreeSans"/>
                <a:ea typeface="Times New Roman" panose="02020603050405020304" pitchFamily="18" charset="0"/>
                <a:cs typeface="FreeSans"/>
              </a:rPr>
              <a:t>for</a:t>
            </a:r>
            <a:r>
              <a:rPr lang="lt-LT" sz="4000" dirty="0">
                <a:effectLst/>
                <a:latin typeface="FreeSans"/>
                <a:ea typeface="Times New Roman" panose="02020603050405020304" pitchFamily="18" charset="0"/>
                <a:cs typeface="FreeSans"/>
              </a:rPr>
              <a:t> </a:t>
            </a:r>
            <a:r>
              <a:rPr lang="lt-LT" sz="4000" dirty="0" err="1">
                <a:effectLst/>
                <a:latin typeface="FreeSans"/>
                <a:ea typeface="Times New Roman" panose="02020603050405020304" pitchFamily="18" charset="0"/>
                <a:cs typeface="FreeSans"/>
              </a:rPr>
              <a:t>music</a:t>
            </a:r>
            <a:r>
              <a:rPr lang="lt-LT" sz="4000" dirty="0">
                <a:effectLst/>
                <a:latin typeface="FreeSans"/>
                <a:ea typeface="Times New Roman" panose="02020603050405020304" pitchFamily="18" charset="0"/>
                <a:cs typeface="FreeSans"/>
              </a:rPr>
              <a:t> </a:t>
            </a:r>
            <a:r>
              <a:rPr lang="lt-LT" sz="4000" dirty="0" err="1">
                <a:effectLst/>
                <a:latin typeface="FreeSans"/>
                <a:ea typeface="Times New Roman" panose="02020603050405020304" pitchFamily="18" charset="0"/>
                <a:cs typeface="FreeSans"/>
              </a:rPr>
              <a:t>students</a:t>
            </a:r>
            <a:r>
              <a:rPr lang="en-US" sz="4000" dirty="0">
                <a:effectLst/>
                <a:latin typeface="FreeSans"/>
                <a:ea typeface="Times New Roman" panose="02020603050405020304" pitchFamily="18" charset="0"/>
                <a:cs typeface="FreeSans"/>
              </a:rPr>
              <a:t>”</a:t>
            </a:r>
            <a:endParaRPr lang="lt-LT" sz="4000" dirty="0"/>
          </a:p>
        </p:txBody>
      </p:sp>
      <p:sp>
        <p:nvSpPr>
          <p:cNvPr id="3" name="Antrinis pavadinimas 2">
            <a:extLst>
              <a:ext uri="{FF2B5EF4-FFF2-40B4-BE49-F238E27FC236}">
                <a16:creationId xmlns:a16="http://schemas.microsoft.com/office/drawing/2014/main" id="{63AF3ACE-B529-4D33-8422-D40F3FC8D818}"/>
              </a:ext>
            </a:extLst>
          </p:cNvPr>
          <p:cNvSpPr>
            <a:spLocks noGrp="1"/>
          </p:cNvSpPr>
          <p:nvPr>
            <p:ph type="subTitle" idx="1"/>
          </p:nvPr>
        </p:nvSpPr>
        <p:spPr/>
        <p:txBody>
          <a:bodyPr>
            <a:normAutofit fontScale="77500" lnSpcReduction="20000"/>
          </a:bodyPr>
          <a:lstStyle/>
          <a:p>
            <a:r>
              <a:rPr lang="lt-LT" dirty="0" err="1"/>
              <a:t>Klaipedos</a:t>
            </a:r>
            <a:r>
              <a:rPr lang="lt-LT" dirty="0"/>
              <a:t> Stasio Šimkaus konservatorija, Liepojos muzikos, mokslo ir dizaino vidurinė mokykla, </a:t>
            </a:r>
            <a:r>
              <a:rPr lang="lt-LT" dirty="0" err="1"/>
              <a:t>Denizli</a:t>
            </a:r>
            <a:r>
              <a:rPr lang="lt-LT" dirty="0"/>
              <a:t> dailės vidurinė mokykla</a:t>
            </a:r>
          </a:p>
          <a:p>
            <a:r>
              <a:rPr lang="en-US" dirty="0"/>
              <a:t>2019 - 2022</a:t>
            </a:r>
            <a:endParaRPr lang="lt-LT" dirty="0"/>
          </a:p>
        </p:txBody>
      </p:sp>
      <p:pic>
        <p:nvPicPr>
          <p:cNvPr id="5" name="Paveikslėlis 4">
            <a:extLst>
              <a:ext uri="{FF2B5EF4-FFF2-40B4-BE49-F238E27FC236}">
                <a16:creationId xmlns:a16="http://schemas.microsoft.com/office/drawing/2014/main" id="{2F031201-5758-4304-9C3E-2EF8E0469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7736" y="659581"/>
            <a:ext cx="1223909" cy="1223909"/>
          </a:xfrm>
          <a:prstGeom prst="rect">
            <a:avLst/>
          </a:prstGeom>
        </p:spPr>
      </p:pic>
      <p:pic>
        <p:nvPicPr>
          <p:cNvPr id="1026" name="Picture 2" descr="Mokykla">
            <a:extLst>
              <a:ext uri="{FF2B5EF4-FFF2-40B4-BE49-F238E27FC236}">
                <a16:creationId xmlns:a16="http://schemas.microsoft.com/office/drawing/2014/main" id="{5916A113-2B9B-4FA9-B875-7AF5CFE1CF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241" y="5172075"/>
            <a:ext cx="2857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5.jpg">
            <a:extLst>
              <a:ext uri="{FF2B5EF4-FFF2-40B4-BE49-F238E27FC236}">
                <a16:creationId xmlns:a16="http://schemas.microsoft.com/office/drawing/2014/main" id="{5C52F841-7C0A-4A9F-9E5D-86CFFD012DEE}"/>
              </a:ext>
            </a:extLst>
          </p:cNvPr>
          <p:cNvPicPr/>
          <p:nvPr/>
        </p:nvPicPr>
        <p:blipFill>
          <a:blip r:embed="rId4"/>
          <a:srcRect/>
          <a:stretch>
            <a:fillRect/>
          </a:stretch>
        </p:blipFill>
        <p:spPr>
          <a:xfrm>
            <a:off x="9683938" y="72390"/>
            <a:ext cx="2173605" cy="470535"/>
          </a:xfrm>
          <a:prstGeom prst="rect">
            <a:avLst/>
          </a:prstGeom>
          <a:ln/>
        </p:spPr>
      </p:pic>
      <p:pic>
        <p:nvPicPr>
          <p:cNvPr id="8" name="image2.jpg">
            <a:extLst>
              <a:ext uri="{FF2B5EF4-FFF2-40B4-BE49-F238E27FC236}">
                <a16:creationId xmlns:a16="http://schemas.microsoft.com/office/drawing/2014/main" id="{D9466AB2-F9D9-4050-8CD7-72E3FA8D4EE0}"/>
              </a:ext>
            </a:extLst>
          </p:cNvPr>
          <p:cNvPicPr/>
          <p:nvPr/>
        </p:nvPicPr>
        <p:blipFill>
          <a:blip r:embed="rId5"/>
          <a:srcRect/>
          <a:stretch>
            <a:fillRect/>
          </a:stretch>
        </p:blipFill>
        <p:spPr>
          <a:xfrm>
            <a:off x="4712335" y="5172075"/>
            <a:ext cx="1383665" cy="838200"/>
          </a:xfrm>
          <a:prstGeom prst="rect">
            <a:avLst/>
          </a:prstGeom>
          <a:ln/>
        </p:spPr>
      </p:pic>
      <p:pic>
        <p:nvPicPr>
          <p:cNvPr id="9" name="image3.png">
            <a:extLst>
              <a:ext uri="{FF2B5EF4-FFF2-40B4-BE49-F238E27FC236}">
                <a16:creationId xmlns:a16="http://schemas.microsoft.com/office/drawing/2014/main" id="{9F4E847B-C94E-4847-8BC7-88AD66A71E07}"/>
              </a:ext>
            </a:extLst>
          </p:cNvPr>
          <p:cNvPicPr/>
          <p:nvPr/>
        </p:nvPicPr>
        <p:blipFill>
          <a:blip r:embed="rId6"/>
          <a:srcRect/>
          <a:stretch>
            <a:fillRect/>
          </a:stretch>
        </p:blipFill>
        <p:spPr>
          <a:xfrm>
            <a:off x="1523999" y="5171283"/>
            <a:ext cx="753745" cy="1021080"/>
          </a:xfrm>
          <a:prstGeom prst="rect">
            <a:avLst/>
          </a:prstGeom>
          <a:ln/>
        </p:spPr>
      </p:pic>
    </p:spTree>
    <p:extLst>
      <p:ext uri="{BB962C8B-B14F-4D97-AF65-F5344CB8AC3E}">
        <p14:creationId xmlns:p14="http://schemas.microsoft.com/office/powerpoint/2010/main" val="1445132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65C3C60A-FFD5-BF45-9CD4-4701A1ACA8C0}"/>
              </a:ext>
            </a:extLst>
          </p:cNvPr>
          <p:cNvPicPr>
            <a:picLocks noChangeAspect="1"/>
          </p:cNvPicPr>
          <p:nvPr/>
        </p:nvPicPr>
        <p:blipFill rotWithShape="1">
          <a:blip r:embed="rId2"/>
          <a:srcRect r="17970" b="1"/>
          <a:stretch/>
        </p:blipFill>
        <p:spPr>
          <a:xfrm>
            <a:off x="20" y="3"/>
            <a:ext cx="4578252" cy="4130065"/>
          </a:xfrm>
          <a:prstGeom prst="rect">
            <a:avLst/>
          </a:prstGeom>
        </p:spPr>
      </p:pic>
      <p:sp useBgFill="1">
        <p:nvSpPr>
          <p:cNvPr id="17" name="Rectangle 16">
            <a:extLst>
              <a:ext uri="{FF2B5EF4-FFF2-40B4-BE49-F238E27FC236}">
                <a16:creationId xmlns:a16="http://schemas.microsoft.com/office/drawing/2014/main" id="{B1ACEF87-056E-4E77-899B-9E9A04E9B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957" y="4205941"/>
            <a:ext cx="7570043" cy="2560620"/>
          </a:xfrm>
          <a:prstGeom prst="rect">
            <a:avLst/>
          </a:prstGeom>
          <a:ln w="6350" cmpd="sng">
            <a:noFill/>
          </a:ln>
          <a:effectLst/>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id="{3A8ECEF2-07D4-8741-A7D0-65F270448EF1}"/>
              </a:ext>
            </a:extLst>
          </p:cNvPr>
          <p:cNvSpPr>
            <a:spLocks noGrp="1"/>
          </p:cNvSpPr>
          <p:nvPr>
            <p:ph type="title"/>
          </p:nvPr>
        </p:nvSpPr>
        <p:spPr>
          <a:xfrm>
            <a:off x="4885660" y="4450533"/>
            <a:ext cx="6873949" cy="612247"/>
          </a:xfrm>
        </p:spPr>
        <p:txBody>
          <a:bodyPr anchor="ctr">
            <a:normAutofit/>
          </a:bodyPr>
          <a:lstStyle/>
          <a:p>
            <a:r>
              <a:rPr lang="ru-RU" sz="2400">
                <a:solidFill>
                  <a:schemeClr val="tx2"/>
                </a:solidFill>
              </a:rPr>
              <a:t>Paintings</a:t>
            </a:r>
          </a:p>
        </p:txBody>
      </p:sp>
      <p:pic>
        <p:nvPicPr>
          <p:cNvPr id="6" name="Рисунок 5">
            <a:extLst>
              <a:ext uri="{FF2B5EF4-FFF2-40B4-BE49-F238E27FC236}">
                <a16:creationId xmlns:a16="http://schemas.microsoft.com/office/drawing/2014/main" id="{8B177FD7-CDD6-3F41-8797-ADBF16230844}"/>
              </a:ext>
            </a:extLst>
          </p:cNvPr>
          <p:cNvPicPr>
            <a:picLocks noChangeAspect="1"/>
          </p:cNvPicPr>
          <p:nvPr/>
        </p:nvPicPr>
        <p:blipFill rotWithShape="1">
          <a:blip r:embed="rId3"/>
          <a:srcRect b="33444"/>
          <a:stretch/>
        </p:blipFill>
        <p:spPr>
          <a:xfrm>
            <a:off x="4578264" y="-921"/>
            <a:ext cx="7613730" cy="4205938"/>
          </a:xfrm>
          <a:prstGeom prst="rect">
            <a:avLst/>
          </a:prstGeom>
        </p:spPr>
      </p:pic>
      <p:pic>
        <p:nvPicPr>
          <p:cNvPr id="12" name="Рисунок 11">
            <a:extLst>
              <a:ext uri="{FF2B5EF4-FFF2-40B4-BE49-F238E27FC236}">
                <a16:creationId xmlns:a16="http://schemas.microsoft.com/office/drawing/2014/main" id="{E36857B4-B164-0B4A-BFD6-0F79F858AC31}"/>
              </a:ext>
            </a:extLst>
          </p:cNvPr>
          <p:cNvPicPr>
            <a:picLocks noChangeAspect="1"/>
          </p:cNvPicPr>
          <p:nvPr/>
        </p:nvPicPr>
        <p:blipFill rotWithShape="1">
          <a:blip r:embed="rId4"/>
          <a:srcRect t="13022" r="-3" b="23671"/>
          <a:stretch/>
        </p:blipFill>
        <p:spPr>
          <a:xfrm>
            <a:off x="8" y="4205018"/>
            <a:ext cx="4530515" cy="2652982"/>
          </a:xfrm>
          <a:prstGeom prst="rect">
            <a:avLst/>
          </a:prstGeom>
        </p:spPr>
      </p:pic>
      <p:sp>
        <p:nvSpPr>
          <p:cNvPr id="19" name="Rectangle 18">
            <a:extLst>
              <a:ext uri="{FF2B5EF4-FFF2-40B4-BE49-F238E27FC236}">
                <a16:creationId xmlns:a16="http://schemas.microsoft.com/office/drawing/2014/main" id="{DD0C6C3A-73B1-4E33-AD0D-8BCD35B71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0517" y="-460"/>
            <a:ext cx="9144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1" name="Rectangle 20">
            <a:extLst>
              <a:ext uri="{FF2B5EF4-FFF2-40B4-BE49-F238E27FC236}">
                <a16:creationId xmlns:a16="http://schemas.microsoft.com/office/drawing/2014/main" id="{303022F3-BFF5-4104-AE9A-399949DAF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130990"/>
            <a:ext cx="1218895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 name="Объект 2">
            <a:extLst>
              <a:ext uri="{FF2B5EF4-FFF2-40B4-BE49-F238E27FC236}">
                <a16:creationId xmlns:a16="http://schemas.microsoft.com/office/drawing/2014/main" id="{EE72BE4D-7EF7-064D-90C8-F5309A367DBF}"/>
              </a:ext>
            </a:extLst>
          </p:cNvPr>
          <p:cNvSpPr>
            <a:spLocks noGrp="1"/>
          </p:cNvSpPr>
          <p:nvPr>
            <p:ph idx="1"/>
          </p:nvPr>
        </p:nvSpPr>
        <p:spPr>
          <a:xfrm>
            <a:off x="4885660" y="5062780"/>
            <a:ext cx="6725093" cy="1282312"/>
          </a:xfrm>
        </p:spPr>
        <p:txBody>
          <a:bodyPr>
            <a:normAutofit/>
          </a:bodyPr>
          <a:lstStyle/>
          <a:p>
            <a:r>
              <a:rPr lang="ru-RU" sz="1600"/>
              <a:t> </a:t>
            </a:r>
          </a:p>
        </p:txBody>
      </p:sp>
      <p:pic>
        <p:nvPicPr>
          <p:cNvPr id="4" name="Paveikslėlis 3">
            <a:extLst>
              <a:ext uri="{FF2B5EF4-FFF2-40B4-BE49-F238E27FC236}">
                <a16:creationId xmlns:a16="http://schemas.microsoft.com/office/drawing/2014/main" id="{847E6314-25AD-9095-EBBF-925B3A5E8F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9640" y="5339803"/>
            <a:ext cx="1343762" cy="1361481"/>
          </a:xfrm>
          <a:prstGeom prst="rect">
            <a:avLst/>
          </a:prstGeom>
        </p:spPr>
      </p:pic>
    </p:spTree>
    <p:extLst>
      <p:ext uri="{BB962C8B-B14F-4D97-AF65-F5344CB8AC3E}">
        <p14:creationId xmlns:p14="http://schemas.microsoft.com/office/powerpoint/2010/main" val="331556305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19D01B-E306-486F-A44A-E1BEE6B8C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DD6155BD-9C8F-B946-8784-6E1961AB8585}"/>
              </a:ext>
            </a:extLst>
          </p:cNvPr>
          <p:cNvSpPr>
            <a:spLocks noGrp="1"/>
          </p:cNvSpPr>
          <p:nvPr>
            <p:ph type="title"/>
          </p:nvPr>
        </p:nvSpPr>
        <p:spPr>
          <a:xfrm>
            <a:off x="4382724" y="702156"/>
            <a:ext cx="7225075" cy="1013800"/>
          </a:xfrm>
        </p:spPr>
        <p:txBody>
          <a:bodyPr/>
          <a:lstStyle/>
          <a:p>
            <a:r>
              <a:rPr lang="ru-RU">
                <a:solidFill>
                  <a:schemeClr val="accent1"/>
                </a:solidFill>
              </a:rPr>
              <a:t>Why Čhiurlionis is important to Lithuania</a:t>
            </a:r>
          </a:p>
        </p:txBody>
      </p:sp>
      <p:grpSp>
        <p:nvGrpSpPr>
          <p:cNvPr id="11" name="Group 10">
            <a:extLst>
              <a:ext uri="{FF2B5EF4-FFF2-40B4-BE49-F238E27FC236}">
                <a16:creationId xmlns:a16="http://schemas.microsoft.com/office/drawing/2014/main" id="{E3ECE2A1-BE02-45E8-80D2-40668675E1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2" name="Rectangle 11">
              <a:extLst>
                <a:ext uri="{FF2B5EF4-FFF2-40B4-BE49-F238E27FC236}">
                  <a16:creationId xmlns:a16="http://schemas.microsoft.com/office/drawing/2014/main" id="{75B00F21-D7A1-4DBD-B786-86D98FF33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75971E3D-EBA2-4F5A-BA90-F41CC7B48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81CED36D-BAED-48CA-A871-F98A33054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4" name="Рисунок 4">
            <a:extLst>
              <a:ext uri="{FF2B5EF4-FFF2-40B4-BE49-F238E27FC236}">
                <a16:creationId xmlns:a16="http://schemas.microsoft.com/office/drawing/2014/main" id="{7879BBDA-880B-1649-A86B-5272F8309465}"/>
              </a:ext>
            </a:extLst>
          </p:cNvPr>
          <p:cNvPicPr>
            <a:picLocks noChangeAspect="1"/>
          </p:cNvPicPr>
          <p:nvPr/>
        </p:nvPicPr>
        <p:blipFill rotWithShape="1">
          <a:blip r:embed="rId2">
            <a:extLst>
              <a:ext uri="{28A0092B-C50C-407E-A947-70E740481C1C}">
                <a14:useLocalDpi xmlns:a14="http://schemas.microsoft.com/office/drawing/2010/main" val="0"/>
              </a:ext>
            </a:extLst>
          </a:blip>
          <a:srcRect l="13459" r="6978" b="-1"/>
          <a:stretch/>
        </p:blipFill>
        <p:spPr>
          <a:xfrm>
            <a:off x="448732" y="600075"/>
            <a:ext cx="3683001" cy="5775325"/>
          </a:xfrm>
          <a:prstGeom prst="rect">
            <a:avLst/>
          </a:prstGeom>
        </p:spPr>
      </p:pic>
      <p:sp>
        <p:nvSpPr>
          <p:cNvPr id="3" name="Объект 2">
            <a:extLst>
              <a:ext uri="{FF2B5EF4-FFF2-40B4-BE49-F238E27FC236}">
                <a16:creationId xmlns:a16="http://schemas.microsoft.com/office/drawing/2014/main" id="{DA9F06E9-047B-8642-B052-32E43CFD866E}"/>
              </a:ext>
            </a:extLst>
          </p:cNvPr>
          <p:cNvSpPr>
            <a:spLocks noGrp="1"/>
          </p:cNvSpPr>
          <p:nvPr>
            <p:ph idx="1"/>
          </p:nvPr>
        </p:nvSpPr>
        <p:spPr>
          <a:xfrm>
            <a:off x="4382726" y="1896533"/>
            <a:ext cx="7225074" cy="3962266"/>
          </a:xfrm>
        </p:spPr>
        <p:txBody>
          <a:bodyPr/>
          <a:lstStyle/>
          <a:p>
            <a:pPr marL="0" indent="0">
              <a:buNone/>
            </a:pPr>
            <a:r>
              <a:rPr lang="ru-RU"/>
              <a:t> During his short life, Čiurlionis managed to be at the heart of the creation of the Lithuanian Artists Union and actively organized and participated in the first three exhibitions of Lithuanian artists, organized and directed Lithuanian Choruses in Warsaw, Vilnius, and St. Petersburg, and was the first Lithuanian professional composer not only to take interest in Lithuanian folk songs, but to collect and publish them. His passionate approach to life is perhaps best summarized by his refusal to accept an offered safe teaching position at the Warsaw Institute of Music, and his declaration in a letter to his brother that he intends “to dedicate to Lithuania” all of his “past and future works.”</a:t>
            </a:r>
          </a:p>
        </p:txBody>
      </p:sp>
      <p:pic>
        <p:nvPicPr>
          <p:cNvPr id="5" name="Paveikslėlis 4">
            <a:extLst>
              <a:ext uri="{FF2B5EF4-FFF2-40B4-BE49-F238E27FC236}">
                <a16:creationId xmlns:a16="http://schemas.microsoft.com/office/drawing/2014/main" id="{18F829FD-4C9C-BBB3-7E57-E43A7C352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9640" y="5339803"/>
            <a:ext cx="1343762" cy="1361481"/>
          </a:xfrm>
          <a:prstGeom prst="rect">
            <a:avLst/>
          </a:prstGeom>
        </p:spPr>
      </p:pic>
    </p:spTree>
    <p:extLst>
      <p:ext uri="{BB962C8B-B14F-4D97-AF65-F5344CB8AC3E}">
        <p14:creationId xmlns:p14="http://schemas.microsoft.com/office/powerpoint/2010/main" val="169686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5AC138-9740-4218-B385-7212B0616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1"/>
            <a:ext cx="12188952"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99F6335-0371-4F3F-930B-392D6D1DC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38175"/>
            <a:ext cx="3707477" cy="5762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id="{B8C60C8B-4C19-1747-9AA2-83E385E0804C}"/>
              </a:ext>
            </a:extLst>
          </p:cNvPr>
          <p:cNvSpPr>
            <a:spLocks noGrp="1"/>
          </p:cNvSpPr>
          <p:nvPr>
            <p:ph type="title"/>
          </p:nvPr>
        </p:nvSpPr>
        <p:spPr>
          <a:xfrm>
            <a:off x="581193" y="782054"/>
            <a:ext cx="3421229" cy="1013800"/>
          </a:xfrm>
        </p:spPr>
        <p:txBody>
          <a:bodyPr/>
          <a:lstStyle/>
          <a:p>
            <a:r>
              <a:rPr lang="ru-RU">
                <a:solidFill>
                  <a:srgbClr val="FFFFFF"/>
                </a:solidFill>
              </a:rPr>
              <a:t> Čhiurlionis music</a:t>
            </a:r>
          </a:p>
        </p:txBody>
      </p:sp>
      <p:grpSp>
        <p:nvGrpSpPr>
          <p:cNvPr id="18" name="Group 17">
            <a:extLst>
              <a:ext uri="{FF2B5EF4-FFF2-40B4-BE49-F238E27FC236}">
                <a16:creationId xmlns:a16="http://schemas.microsoft.com/office/drawing/2014/main" id="{F033A71F-15C6-4BDB-9350-DD59767312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9" name="Rectangle 18">
              <a:extLst>
                <a:ext uri="{FF2B5EF4-FFF2-40B4-BE49-F238E27FC236}">
                  <a16:creationId xmlns:a16="http://schemas.microsoft.com/office/drawing/2014/main" id="{807C5043-1EE4-420F-96A3-423C9A918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8A54C521-59DB-482D-A453-A8EBB5E138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3F02A08C-88B3-466E-9FF3-923E44959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Объект 2">
            <a:extLst>
              <a:ext uri="{FF2B5EF4-FFF2-40B4-BE49-F238E27FC236}">
                <a16:creationId xmlns:a16="http://schemas.microsoft.com/office/drawing/2014/main" id="{ADBE8D46-679C-9449-B858-4AB68FD83B68}"/>
              </a:ext>
            </a:extLst>
          </p:cNvPr>
          <p:cNvSpPr>
            <a:spLocks noGrp="1"/>
          </p:cNvSpPr>
          <p:nvPr>
            <p:ph idx="1"/>
          </p:nvPr>
        </p:nvSpPr>
        <p:spPr>
          <a:xfrm>
            <a:off x="581192" y="1939733"/>
            <a:ext cx="3415633" cy="4317185"/>
          </a:xfrm>
        </p:spPr>
        <p:txBody>
          <a:bodyPr/>
          <a:lstStyle/>
          <a:p>
            <a:pPr marL="0" indent="0">
              <a:buNone/>
            </a:pPr>
            <a:endParaRPr lang="ru-RU">
              <a:solidFill>
                <a:srgbClr val="FFFFFF"/>
              </a:solidFill>
            </a:endParaRPr>
          </a:p>
          <a:p>
            <a:pPr marL="0" indent="0">
              <a:buNone/>
            </a:pPr>
            <a:r>
              <a:rPr lang="ru-RU">
                <a:solidFill>
                  <a:srgbClr val="FFFFFF"/>
                </a:solidFill>
              </a:rPr>
              <a:t> In the forest: </a:t>
            </a:r>
            <a:r>
              <a:rPr lang="ru-RU">
                <a:solidFill>
                  <a:srgbClr val="FFFFFF"/>
                </a:solidFill>
                <a:hlinkClick r:id="rId2">
                  <a:extLst>
                    <a:ext uri="{A12FA001-AC4F-418D-AE19-62706E023703}">
                      <ahyp:hlinkClr xmlns:ahyp="http://schemas.microsoft.com/office/drawing/2018/hyperlinkcolor" val="tx"/>
                    </a:ext>
                  </a:extLst>
                </a:hlinkClick>
              </a:rPr>
              <a:t>https://youtu.be/MzEH7xrmflg</a:t>
            </a:r>
            <a:endParaRPr lang="ru-RU">
              <a:solidFill>
                <a:srgbClr val="FFFFFF"/>
              </a:solidFill>
            </a:endParaRPr>
          </a:p>
          <a:p>
            <a:pPr marL="0" indent="0">
              <a:buNone/>
            </a:pPr>
            <a:r>
              <a:rPr lang="ru-RU">
                <a:solidFill>
                  <a:srgbClr val="FFFFFF"/>
                </a:solidFill>
              </a:rPr>
              <a:t>Four Preludes: https://youtu.be/0hhQnK2xcXc</a:t>
            </a:r>
          </a:p>
        </p:txBody>
      </p:sp>
      <p:pic>
        <p:nvPicPr>
          <p:cNvPr id="9" name="Рисунок 8">
            <a:extLst>
              <a:ext uri="{FF2B5EF4-FFF2-40B4-BE49-F238E27FC236}">
                <a16:creationId xmlns:a16="http://schemas.microsoft.com/office/drawing/2014/main" id="{23193EBC-5544-3D45-B07E-9989CF5EA690}"/>
              </a:ext>
            </a:extLst>
          </p:cNvPr>
          <p:cNvPicPr>
            <a:picLocks noChangeAspect="1"/>
          </p:cNvPicPr>
          <p:nvPr/>
        </p:nvPicPr>
        <p:blipFill>
          <a:blip r:embed="rId3"/>
          <a:stretch>
            <a:fillRect/>
          </a:stretch>
        </p:blipFill>
        <p:spPr>
          <a:xfrm>
            <a:off x="4574838" y="1428894"/>
            <a:ext cx="3024390" cy="4181184"/>
          </a:xfrm>
          <a:prstGeom prst="rect">
            <a:avLst/>
          </a:prstGeom>
        </p:spPr>
      </p:pic>
      <p:pic>
        <p:nvPicPr>
          <p:cNvPr id="6" name="Рисунок 5">
            <a:extLst>
              <a:ext uri="{FF2B5EF4-FFF2-40B4-BE49-F238E27FC236}">
                <a16:creationId xmlns:a16="http://schemas.microsoft.com/office/drawing/2014/main" id="{D6F89BF6-E412-AD4D-880B-EF193B8D269D}"/>
              </a:ext>
            </a:extLst>
          </p:cNvPr>
          <p:cNvPicPr>
            <a:picLocks noChangeAspect="1"/>
          </p:cNvPicPr>
          <p:nvPr/>
        </p:nvPicPr>
        <p:blipFill>
          <a:blip r:embed="rId4"/>
          <a:stretch>
            <a:fillRect/>
          </a:stretch>
        </p:blipFill>
        <p:spPr>
          <a:xfrm>
            <a:off x="8367531" y="1432296"/>
            <a:ext cx="3033384" cy="4174381"/>
          </a:xfrm>
          <a:prstGeom prst="rect">
            <a:avLst/>
          </a:prstGeom>
        </p:spPr>
      </p:pic>
      <p:sp>
        <p:nvSpPr>
          <p:cNvPr id="23" name="Rectangle 22">
            <a:extLst>
              <a:ext uri="{FF2B5EF4-FFF2-40B4-BE49-F238E27FC236}">
                <a16:creationId xmlns:a16="http://schemas.microsoft.com/office/drawing/2014/main" id="{DE382BA9-8DB2-490E-8211-937BEE4E4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8134" y="638173"/>
            <a:ext cx="3686129" cy="575516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B5933FC-E90C-4955-9297-DF099959A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0180" y="638174"/>
            <a:ext cx="3680469" cy="575516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aveikslėlis 3">
            <a:extLst>
              <a:ext uri="{FF2B5EF4-FFF2-40B4-BE49-F238E27FC236}">
                <a16:creationId xmlns:a16="http://schemas.microsoft.com/office/drawing/2014/main" id="{DDDC8013-6DCD-2790-72EF-241C30D677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1754" y="5524329"/>
            <a:ext cx="1343762" cy="1361481"/>
          </a:xfrm>
          <a:prstGeom prst="rect">
            <a:avLst/>
          </a:prstGeom>
        </p:spPr>
      </p:pic>
    </p:spTree>
    <p:extLst>
      <p:ext uri="{BB962C8B-B14F-4D97-AF65-F5344CB8AC3E}">
        <p14:creationId xmlns:p14="http://schemas.microsoft.com/office/powerpoint/2010/main" val="108051677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C5CC887F-D5DD-EC47-8CA3-288D95986179}"/>
              </a:ext>
            </a:extLst>
          </p:cNvPr>
          <p:cNvSpPr>
            <a:spLocks noGrp="1"/>
          </p:cNvSpPr>
          <p:nvPr>
            <p:ph type="title"/>
          </p:nvPr>
        </p:nvSpPr>
        <p:spPr>
          <a:xfrm>
            <a:off x="4857404" y="1577340"/>
            <a:ext cx="6228950" cy="3703320"/>
          </a:xfrm>
        </p:spPr>
        <p:txBody>
          <a:bodyPr vert="horz" lIns="91440" tIns="45720" rIns="91440" bIns="45720" rtlCol="0" anchor="ctr">
            <a:noAutofit/>
          </a:bodyPr>
          <a:lstStyle/>
          <a:p>
            <a:r>
              <a:rPr lang="en-US" sz="6600">
                <a:solidFill>
                  <a:schemeClr val="tx2"/>
                </a:solidFill>
              </a:rPr>
              <a:t>THANKS FOR YOUR ATTENTION</a:t>
            </a:r>
          </a:p>
        </p:txBody>
      </p:sp>
      <p:sp>
        <p:nvSpPr>
          <p:cNvPr id="17" name="Rectangle 16">
            <a:extLst>
              <a:ext uri="{FF2B5EF4-FFF2-40B4-BE49-F238E27FC236}">
                <a16:creationId xmlns:a16="http://schemas.microsoft.com/office/drawing/2014/main" id="{11D976D6-8C98-48CC-8C34-0468F3167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3938" y="3383280"/>
            <a:ext cx="2286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88596" y="3383280"/>
            <a:ext cx="3703320" cy="9144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3" name="Paveikslėlis 2">
            <a:extLst>
              <a:ext uri="{FF2B5EF4-FFF2-40B4-BE49-F238E27FC236}">
                <a16:creationId xmlns:a16="http://schemas.microsoft.com/office/drawing/2014/main" id="{41FA0C94-5551-D755-46C6-0AAF0D249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1011" y="5427604"/>
            <a:ext cx="1343762" cy="1361481"/>
          </a:xfrm>
          <a:prstGeom prst="rect">
            <a:avLst/>
          </a:prstGeom>
        </p:spPr>
      </p:pic>
    </p:spTree>
    <p:extLst>
      <p:ext uri="{BB962C8B-B14F-4D97-AF65-F5344CB8AC3E}">
        <p14:creationId xmlns:p14="http://schemas.microsoft.com/office/powerpoint/2010/main" val="2320367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700587E5-D87C-0F4F-8852-2264CD8451CF}"/>
              </a:ext>
            </a:extLst>
          </p:cNvPr>
          <p:cNvPicPr>
            <a:picLocks noChangeAspect="1"/>
          </p:cNvPicPr>
          <p:nvPr/>
        </p:nvPicPr>
        <p:blipFill rotWithShape="1">
          <a:blip r:embed="rId2"/>
          <a:srcRect l="3506" r="-3" b="-3"/>
          <a:stretch/>
        </p:blipFill>
        <p:spPr>
          <a:xfrm>
            <a:off x="1" y="10"/>
            <a:ext cx="4637078" cy="6857530"/>
          </a:xfrm>
          <a:prstGeom prst="rect">
            <a:avLst/>
          </a:prstGeom>
        </p:spPr>
      </p:pic>
      <p:pic>
        <p:nvPicPr>
          <p:cNvPr id="8" name="Рисунок 7">
            <a:extLst>
              <a:ext uri="{FF2B5EF4-FFF2-40B4-BE49-F238E27FC236}">
                <a16:creationId xmlns:a16="http://schemas.microsoft.com/office/drawing/2014/main" id="{86BB6D1E-C135-5C48-84F8-DA86D7420717}"/>
              </a:ext>
            </a:extLst>
          </p:cNvPr>
          <p:cNvPicPr>
            <a:picLocks noChangeAspect="1"/>
          </p:cNvPicPr>
          <p:nvPr/>
        </p:nvPicPr>
        <p:blipFill rotWithShape="1">
          <a:blip r:embed="rId3"/>
          <a:srcRect t="2917" b="40666"/>
          <a:stretch/>
        </p:blipFill>
        <p:spPr>
          <a:xfrm>
            <a:off x="4628829" y="10"/>
            <a:ext cx="7563171" cy="4266944"/>
          </a:xfrm>
          <a:prstGeom prst="rect">
            <a:avLst/>
          </a:prstGeom>
        </p:spPr>
      </p:pic>
      <p:sp>
        <p:nvSpPr>
          <p:cNvPr id="19" name="Rectangle 18">
            <a:extLst>
              <a:ext uri="{FF2B5EF4-FFF2-40B4-BE49-F238E27FC236}">
                <a16:creationId xmlns:a16="http://schemas.microsoft.com/office/drawing/2014/main" id="{3D2D677F-100E-4894-8088-FEF4C2576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498" y="4267831"/>
            <a:ext cx="7552502" cy="2590169"/>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id="{1426D0FF-3BE6-B24C-AC5D-D3F684644389}"/>
              </a:ext>
            </a:extLst>
          </p:cNvPr>
          <p:cNvSpPr>
            <a:spLocks noGrp="1"/>
          </p:cNvSpPr>
          <p:nvPr>
            <p:ph type="ctrTitle"/>
          </p:nvPr>
        </p:nvSpPr>
        <p:spPr>
          <a:xfrm>
            <a:off x="5089842" y="4571122"/>
            <a:ext cx="6591957" cy="1037907"/>
          </a:xfrm>
        </p:spPr>
        <p:txBody>
          <a:bodyPr>
            <a:normAutofit/>
          </a:bodyPr>
          <a:lstStyle/>
          <a:p>
            <a:pPr>
              <a:lnSpc>
                <a:spcPct val="90000"/>
              </a:lnSpc>
            </a:pPr>
            <a:r>
              <a:rPr lang="ru-RU" sz="2200">
                <a:solidFill>
                  <a:srgbClr val="FFFFFF"/>
                </a:solidFill>
              </a:rPr>
              <a:t>Bronius Kutavičius</a:t>
            </a:r>
            <a:br>
              <a:rPr lang="ru-RU" sz="2200">
                <a:solidFill>
                  <a:srgbClr val="FFFFFF"/>
                </a:solidFill>
              </a:rPr>
            </a:br>
            <a:r>
              <a:rPr lang="ru-RU" sz="2200">
                <a:solidFill>
                  <a:srgbClr val="FFFFFF"/>
                </a:solidFill>
              </a:rPr>
              <a:t> ir </a:t>
            </a:r>
            <a:br>
              <a:rPr lang="ru-RU" sz="2200">
                <a:solidFill>
                  <a:srgbClr val="FFFFFF"/>
                </a:solidFill>
              </a:rPr>
            </a:br>
            <a:r>
              <a:rPr lang="ru-RU" sz="2200">
                <a:solidFill>
                  <a:srgbClr val="FFFFFF"/>
                </a:solidFill>
              </a:rPr>
              <a:t>Mikalojus Konstantinas Čiurlionis</a:t>
            </a:r>
          </a:p>
        </p:txBody>
      </p:sp>
      <p:sp>
        <p:nvSpPr>
          <p:cNvPr id="21" name="Rectangle 20">
            <a:extLst>
              <a:ext uri="{FF2B5EF4-FFF2-40B4-BE49-F238E27FC236}">
                <a16:creationId xmlns:a16="http://schemas.microsoft.com/office/drawing/2014/main" id="{00893BA2-BE7F-4E83-B8FC-9F91F2C7A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498" y="4220158"/>
            <a:ext cx="7554921"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8BBB5A80-F542-486D-B054-EFE4B916A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1359" y="-460"/>
            <a:ext cx="9144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aveikslėlis 8">
            <a:extLst>
              <a:ext uri="{FF2B5EF4-FFF2-40B4-BE49-F238E27FC236}">
                <a16:creationId xmlns:a16="http://schemas.microsoft.com/office/drawing/2014/main" id="{243248B2-7E7F-7BE6-9FD1-D384C23082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9640" y="5339803"/>
            <a:ext cx="1343762" cy="1361481"/>
          </a:xfrm>
          <a:prstGeom prst="rect">
            <a:avLst/>
          </a:prstGeom>
        </p:spPr>
      </p:pic>
    </p:spTree>
    <p:extLst>
      <p:ext uri="{BB962C8B-B14F-4D97-AF65-F5344CB8AC3E}">
        <p14:creationId xmlns:p14="http://schemas.microsoft.com/office/powerpoint/2010/main" val="2914827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42AC7AAA-F039-4011-98DE-17464A67B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306AF46-9216-E84D-9B6B-3E44160CB981}"/>
              </a:ext>
            </a:extLst>
          </p:cNvPr>
          <p:cNvSpPr>
            <a:spLocks noGrp="1"/>
          </p:cNvSpPr>
          <p:nvPr>
            <p:ph type="title"/>
          </p:nvPr>
        </p:nvSpPr>
        <p:spPr>
          <a:xfrm>
            <a:off x="581192" y="702156"/>
            <a:ext cx="7225075" cy="1013800"/>
          </a:xfrm>
        </p:spPr>
        <p:txBody>
          <a:bodyPr/>
          <a:lstStyle/>
          <a:p>
            <a:r>
              <a:rPr lang="ru-RU">
                <a:solidFill>
                  <a:schemeClr val="accent1"/>
                </a:solidFill>
              </a:rPr>
              <a:t>Bronius Kutavičius</a:t>
            </a:r>
          </a:p>
        </p:txBody>
      </p:sp>
      <p:grpSp>
        <p:nvGrpSpPr>
          <p:cNvPr id="24" name="Group 12">
            <a:extLst>
              <a:ext uri="{FF2B5EF4-FFF2-40B4-BE49-F238E27FC236}">
                <a16:creationId xmlns:a16="http://schemas.microsoft.com/office/drawing/2014/main" id="{85EBB90B-3A54-4B2B-9FA6-7B47E1075F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E04116F5-E398-4593-B279-7099177A0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14">
              <a:extLst>
                <a:ext uri="{FF2B5EF4-FFF2-40B4-BE49-F238E27FC236}">
                  <a16:creationId xmlns:a16="http://schemas.microsoft.com/office/drawing/2014/main" id="{DC1AD6AE-28AC-4C67-A749-1BC18D86C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122DC0F-D6EF-4A88-9742-855D48E4E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Объект 2">
            <a:extLst>
              <a:ext uri="{FF2B5EF4-FFF2-40B4-BE49-F238E27FC236}">
                <a16:creationId xmlns:a16="http://schemas.microsoft.com/office/drawing/2014/main" id="{0CC3AD24-F742-154B-A846-28004DB8B97E}"/>
              </a:ext>
            </a:extLst>
          </p:cNvPr>
          <p:cNvSpPr>
            <a:spLocks noGrp="1"/>
          </p:cNvSpPr>
          <p:nvPr>
            <p:ph idx="1"/>
          </p:nvPr>
        </p:nvSpPr>
        <p:spPr>
          <a:xfrm>
            <a:off x="581194" y="1896533"/>
            <a:ext cx="7225074" cy="3962266"/>
          </a:xfrm>
        </p:spPr>
        <p:txBody>
          <a:bodyPr/>
          <a:lstStyle/>
          <a:p>
            <a:r>
              <a:rPr lang="ru-RU"/>
              <a:t>Bronius Kutavičius (13 September 1932 – 29 September 2021) was a Lithuanian composer and academic composition teacher. He wrote numerous oratorios and operas, often inspired by ancient Lithuanian polytheistic beliefs and music. He also composed film scores, orchestral works and chamber music.</a:t>
            </a:r>
          </a:p>
        </p:txBody>
      </p:sp>
      <p:pic>
        <p:nvPicPr>
          <p:cNvPr id="6" name="Рисунок 5">
            <a:extLst>
              <a:ext uri="{FF2B5EF4-FFF2-40B4-BE49-F238E27FC236}">
                <a16:creationId xmlns:a16="http://schemas.microsoft.com/office/drawing/2014/main" id="{5275A939-49B9-4245-A1DE-B72A3855A76F}"/>
              </a:ext>
            </a:extLst>
          </p:cNvPr>
          <p:cNvPicPr>
            <a:picLocks noChangeAspect="1"/>
          </p:cNvPicPr>
          <p:nvPr/>
        </p:nvPicPr>
        <p:blipFill rotWithShape="1">
          <a:blip r:embed="rId2"/>
          <a:srcRect l="23803" r="12396" b="-1"/>
          <a:stretch/>
        </p:blipFill>
        <p:spPr>
          <a:xfrm>
            <a:off x="8042147" y="600075"/>
            <a:ext cx="3695828" cy="5792788"/>
          </a:xfrm>
          <a:prstGeom prst="rect">
            <a:avLst/>
          </a:prstGeom>
        </p:spPr>
      </p:pic>
      <p:pic>
        <p:nvPicPr>
          <p:cNvPr id="5" name="Paveikslėlis 4">
            <a:extLst>
              <a:ext uri="{FF2B5EF4-FFF2-40B4-BE49-F238E27FC236}">
                <a16:creationId xmlns:a16="http://schemas.microsoft.com/office/drawing/2014/main" id="{C2C18665-32A4-BCB5-836F-4FAF1ED93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34" y="5358635"/>
            <a:ext cx="1343762" cy="1361481"/>
          </a:xfrm>
          <a:prstGeom prst="rect">
            <a:avLst/>
          </a:prstGeom>
        </p:spPr>
      </p:pic>
    </p:spTree>
    <p:extLst>
      <p:ext uri="{BB962C8B-B14F-4D97-AF65-F5344CB8AC3E}">
        <p14:creationId xmlns:p14="http://schemas.microsoft.com/office/powerpoint/2010/main" val="1105793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id="{BFA0F609-A8DC-A842-8331-EA64F961F793}"/>
              </a:ext>
            </a:extLst>
          </p:cNvPr>
          <p:cNvSpPr>
            <a:spLocks noGrp="1"/>
          </p:cNvSpPr>
          <p:nvPr>
            <p:ph type="title"/>
          </p:nvPr>
        </p:nvSpPr>
        <p:spPr>
          <a:xfrm>
            <a:off x="762121" y="960723"/>
            <a:ext cx="4968489" cy="1013800"/>
          </a:xfrm>
        </p:spPr>
        <p:txBody>
          <a:bodyPr/>
          <a:lstStyle/>
          <a:p>
            <a:r>
              <a:rPr lang="af-ZA">
                <a:solidFill>
                  <a:srgbClr val="FFFFFF"/>
                </a:solidFill>
              </a:rPr>
              <a:t>M</a:t>
            </a:r>
            <a:r>
              <a:rPr lang="ru-RU">
                <a:solidFill>
                  <a:srgbClr val="FFFFFF"/>
                </a:solidFill>
              </a:rPr>
              <a:t>usic style</a:t>
            </a:r>
          </a:p>
        </p:txBody>
      </p:sp>
      <p:sp>
        <p:nvSpPr>
          <p:cNvPr id="15" name="Rectangle 14">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Объект 2">
            <a:extLst>
              <a:ext uri="{FF2B5EF4-FFF2-40B4-BE49-F238E27FC236}">
                <a16:creationId xmlns:a16="http://schemas.microsoft.com/office/drawing/2014/main" id="{37059C10-BF65-EE4F-BF6A-44C236C33068}"/>
              </a:ext>
            </a:extLst>
          </p:cNvPr>
          <p:cNvSpPr>
            <a:spLocks noGrp="1"/>
          </p:cNvSpPr>
          <p:nvPr>
            <p:ph idx="1"/>
          </p:nvPr>
        </p:nvSpPr>
        <p:spPr>
          <a:xfrm>
            <a:off x="783387" y="2254102"/>
            <a:ext cx="4947221" cy="3650344"/>
          </a:xfrm>
        </p:spPr>
        <p:txBody>
          <a:bodyPr/>
          <a:lstStyle/>
          <a:p>
            <a:r>
              <a:rPr lang="ru-RU" dirty="0" err="1">
                <a:solidFill>
                  <a:srgbClr val="FFFFFF"/>
                </a:solidFill>
              </a:rPr>
              <a:t>Bronius</a:t>
            </a:r>
            <a:r>
              <a:rPr lang="ru-RU" dirty="0">
                <a:solidFill>
                  <a:srgbClr val="FFFFFF"/>
                </a:solidFill>
              </a:rPr>
              <a:t> </a:t>
            </a:r>
            <a:r>
              <a:rPr lang="ru-RU" dirty="0" err="1">
                <a:solidFill>
                  <a:srgbClr val="FFFFFF"/>
                </a:solidFill>
              </a:rPr>
              <a:t>Kutavičius</a:t>
            </a:r>
            <a:r>
              <a:rPr lang="ru-RU" dirty="0">
                <a:solidFill>
                  <a:srgbClr val="FFFFFF"/>
                </a:solidFill>
              </a:rPr>
              <a:t> </a:t>
            </a:r>
            <a:r>
              <a:rPr lang="ru-RU" dirty="0" err="1">
                <a:solidFill>
                  <a:srgbClr val="FFFFFF"/>
                </a:solidFill>
              </a:rPr>
              <a:t>is</a:t>
            </a:r>
            <a:r>
              <a:rPr lang="ru-RU" dirty="0">
                <a:solidFill>
                  <a:srgbClr val="FFFFFF"/>
                </a:solidFill>
              </a:rPr>
              <a:t> </a:t>
            </a:r>
            <a:r>
              <a:rPr lang="ru-RU" dirty="0" err="1">
                <a:solidFill>
                  <a:srgbClr val="FFFFFF"/>
                </a:solidFill>
              </a:rPr>
              <a:t>one</a:t>
            </a:r>
            <a:r>
              <a:rPr lang="ru-RU" dirty="0">
                <a:solidFill>
                  <a:srgbClr val="FFFFFF"/>
                </a:solidFill>
              </a:rPr>
              <a:t> </a:t>
            </a:r>
            <a:r>
              <a:rPr lang="ru-RU" dirty="0" err="1">
                <a:solidFill>
                  <a:srgbClr val="FFFFFF"/>
                </a:solidFill>
              </a:rPr>
              <a:t>of</a:t>
            </a:r>
            <a:r>
              <a:rPr lang="ru-RU" dirty="0">
                <a:solidFill>
                  <a:srgbClr val="FFFFFF"/>
                </a:solidFill>
              </a:rPr>
              <a:t> </a:t>
            </a:r>
            <a:r>
              <a:rPr lang="ru-RU" dirty="0" err="1">
                <a:solidFill>
                  <a:srgbClr val="FFFFFF"/>
                </a:solidFill>
              </a:rPr>
              <a:t>the</a:t>
            </a:r>
            <a:r>
              <a:rPr lang="ru-RU" dirty="0">
                <a:solidFill>
                  <a:srgbClr val="FFFFFF"/>
                </a:solidFill>
              </a:rPr>
              <a:t> </a:t>
            </a:r>
            <a:r>
              <a:rPr lang="ru-RU" dirty="0" err="1">
                <a:solidFill>
                  <a:srgbClr val="FFFFFF"/>
                </a:solidFill>
              </a:rPr>
              <a:t>most</a:t>
            </a:r>
            <a:r>
              <a:rPr lang="ru-RU" dirty="0">
                <a:solidFill>
                  <a:srgbClr val="FFFFFF"/>
                </a:solidFill>
              </a:rPr>
              <a:t> </a:t>
            </a:r>
            <a:r>
              <a:rPr lang="ru-RU" dirty="0" err="1">
                <a:solidFill>
                  <a:srgbClr val="FFFFFF"/>
                </a:solidFill>
              </a:rPr>
              <a:t>outstanding</a:t>
            </a:r>
            <a:r>
              <a:rPr lang="ru-RU" dirty="0">
                <a:solidFill>
                  <a:srgbClr val="FFFFFF"/>
                </a:solidFill>
              </a:rPr>
              <a:t> </a:t>
            </a:r>
            <a:r>
              <a:rPr lang="ru-RU" dirty="0" err="1">
                <a:solidFill>
                  <a:srgbClr val="FFFFFF"/>
                </a:solidFill>
              </a:rPr>
              <a:t>musicians</a:t>
            </a:r>
            <a:r>
              <a:rPr lang="ru-RU" dirty="0">
                <a:solidFill>
                  <a:srgbClr val="FFFFFF"/>
                </a:solidFill>
              </a:rPr>
              <a:t> </a:t>
            </a:r>
            <a:r>
              <a:rPr lang="ru-RU" dirty="0" err="1">
                <a:solidFill>
                  <a:srgbClr val="FFFFFF"/>
                </a:solidFill>
              </a:rPr>
              <a:t>in</a:t>
            </a:r>
            <a:r>
              <a:rPr lang="ru-RU" dirty="0">
                <a:solidFill>
                  <a:srgbClr val="FFFFFF"/>
                </a:solidFill>
              </a:rPr>
              <a:t> </a:t>
            </a:r>
            <a:r>
              <a:rPr lang="ru-RU" dirty="0" err="1">
                <a:solidFill>
                  <a:srgbClr val="FFFFFF"/>
                </a:solidFill>
              </a:rPr>
              <a:t>Lithuania</a:t>
            </a:r>
            <a:r>
              <a:rPr lang="ru-RU" dirty="0">
                <a:solidFill>
                  <a:srgbClr val="FFFFFF"/>
                </a:solidFill>
              </a:rPr>
              <a:t>.</a:t>
            </a:r>
          </a:p>
          <a:p>
            <a:r>
              <a:rPr lang="ru-RU" dirty="0">
                <a:solidFill>
                  <a:srgbClr val="FFFFFF"/>
                </a:solidFill>
              </a:rPr>
              <a:t> </a:t>
            </a:r>
            <a:r>
              <a:rPr lang="ru-RU" dirty="0" err="1">
                <a:solidFill>
                  <a:srgbClr val="FFFFFF"/>
                </a:solidFill>
              </a:rPr>
              <a:t>His</a:t>
            </a:r>
            <a:r>
              <a:rPr lang="ru-RU" dirty="0">
                <a:solidFill>
                  <a:srgbClr val="FFFFFF"/>
                </a:solidFill>
              </a:rPr>
              <a:t> </a:t>
            </a:r>
            <a:r>
              <a:rPr lang="ru-RU" dirty="0" err="1">
                <a:solidFill>
                  <a:srgbClr val="FFFFFF"/>
                </a:solidFill>
              </a:rPr>
              <a:t>creative</a:t>
            </a:r>
            <a:r>
              <a:rPr lang="ru-RU" dirty="0">
                <a:solidFill>
                  <a:srgbClr val="FFFFFF"/>
                </a:solidFill>
              </a:rPr>
              <a:t> </a:t>
            </a:r>
            <a:r>
              <a:rPr lang="ru-RU" dirty="0" err="1">
                <a:solidFill>
                  <a:srgbClr val="FFFFFF"/>
                </a:solidFill>
              </a:rPr>
              <a:t>work</a:t>
            </a:r>
            <a:r>
              <a:rPr lang="ru-RU" dirty="0">
                <a:solidFill>
                  <a:srgbClr val="FFFFFF"/>
                </a:solidFill>
              </a:rPr>
              <a:t> </a:t>
            </a:r>
            <a:r>
              <a:rPr lang="ru-RU" dirty="0" err="1">
                <a:solidFill>
                  <a:srgbClr val="FFFFFF"/>
                </a:solidFill>
              </a:rPr>
              <a:t>goes</a:t>
            </a:r>
            <a:r>
              <a:rPr lang="ru-RU" dirty="0">
                <a:solidFill>
                  <a:srgbClr val="FFFFFF"/>
                </a:solidFill>
              </a:rPr>
              <a:t> </a:t>
            </a:r>
            <a:r>
              <a:rPr lang="ru-RU" dirty="0" err="1">
                <a:solidFill>
                  <a:srgbClr val="FFFFFF"/>
                </a:solidFill>
              </a:rPr>
              <a:t>far</a:t>
            </a:r>
            <a:r>
              <a:rPr lang="ru-RU" dirty="0">
                <a:solidFill>
                  <a:srgbClr val="FFFFFF"/>
                </a:solidFill>
              </a:rPr>
              <a:t> </a:t>
            </a:r>
            <a:r>
              <a:rPr lang="ru-RU" dirty="0" err="1">
                <a:solidFill>
                  <a:srgbClr val="FFFFFF"/>
                </a:solidFill>
              </a:rPr>
              <a:t>beyond</a:t>
            </a:r>
            <a:r>
              <a:rPr lang="ru-RU" dirty="0">
                <a:solidFill>
                  <a:srgbClr val="FFFFFF"/>
                </a:solidFill>
              </a:rPr>
              <a:t> </a:t>
            </a:r>
            <a:r>
              <a:rPr lang="ru-RU" dirty="0" err="1">
                <a:solidFill>
                  <a:srgbClr val="FFFFFF"/>
                </a:solidFill>
              </a:rPr>
              <a:t>the</a:t>
            </a:r>
            <a:r>
              <a:rPr lang="ru-RU" dirty="0">
                <a:solidFill>
                  <a:srgbClr val="FFFFFF"/>
                </a:solidFill>
              </a:rPr>
              <a:t> </a:t>
            </a:r>
            <a:r>
              <a:rPr lang="ru-RU" dirty="0" err="1">
                <a:solidFill>
                  <a:srgbClr val="FFFFFF"/>
                </a:solidFill>
              </a:rPr>
              <a:t>boundaries</a:t>
            </a:r>
            <a:r>
              <a:rPr lang="ru-RU" dirty="0">
                <a:solidFill>
                  <a:srgbClr val="FFFFFF"/>
                </a:solidFill>
              </a:rPr>
              <a:t> </a:t>
            </a:r>
            <a:r>
              <a:rPr lang="ru-RU" dirty="0" err="1">
                <a:solidFill>
                  <a:srgbClr val="FFFFFF"/>
                </a:solidFill>
              </a:rPr>
              <a:t>of</a:t>
            </a:r>
            <a:r>
              <a:rPr lang="ru-RU" dirty="0">
                <a:solidFill>
                  <a:srgbClr val="FFFFFF"/>
                </a:solidFill>
              </a:rPr>
              <a:t> </a:t>
            </a:r>
            <a:r>
              <a:rPr lang="ru-RU" dirty="0" err="1">
                <a:solidFill>
                  <a:srgbClr val="FFFFFF"/>
                </a:solidFill>
              </a:rPr>
              <a:t>puree</a:t>
            </a:r>
            <a:r>
              <a:rPr lang="ru-RU" dirty="0">
                <a:solidFill>
                  <a:srgbClr val="FFFFFF"/>
                </a:solidFill>
              </a:rPr>
              <a:t> </a:t>
            </a:r>
            <a:r>
              <a:rPr lang="ru-RU" dirty="0" err="1">
                <a:solidFill>
                  <a:srgbClr val="FFFFFF"/>
                </a:solidFill>
              </a:rPr>
              <a:t>music</a:t>
            </a:r>
            <a:r>
              <a:rPr lang="ru-RU" dirty="0">
                <a:solidFill>
                  <a:srgbClr val="FFFFFF"/>
                </a:solidFill>
              </a:rPr>
              <a:t> </a:t>
            </a:r>
            <a:r>
              <a:rPr lang="ru-RU" dirty="0" err="1">
                <a:solidFill>
                  <a:srgbClr val="FFFFFF"/>
                </a:solidFill>
              </a:rPr>
              <a:t>and</a:t>
            </a:r>
            <a:r>
              <a:rPr lang="ru-RU" dirty="0">
                <a:solidFill>
                  <a:srgbClr val="FFFFFF"/>
                </a:solidFill>
              </a:rPr>
              <a:t> </a:t>
            </a:r>
            <a:r>
              <a:rPr lang="ru-RU" dirty="0" err="1">
                <a:solidFill>
                  <a:srgbClr val="FFFFFF"/>
                </a:solidFill>
              </a:rPr>
              <a:t>encompasses</a:t>
            </a:r>
            <a:r>
              <a:rPr lang="ru-RU" dirty="0">
                <a:solidFill>
                  <a:srgbClr val="FFFFFF"/>
                </a:solidFill>
              </a:rPr>
              <a:t> a </a:t>
            </a:r>
            <a:r>
              <a:rPr lang="ru-RU" dirty="0" err="1">
                <a:solidFill>
                  <a:srgbClr val="FFFFFF"/>
                </a:solidFill>
              </a:rPr>
              <a:t>wide</a:t>
            </a:r>
            <a:r>
              <a:rPr lang="ru-RU" dirty="0">
                <a:solidFill>
                  <a:srgbClr val="FFFFFF"/>
                </a:solidFill>
              </a:rPr>
              <a:t> </a:t>
            </a:r>
            <a:r>
              <a:rPr lang="ru-RU" dirty="0" err="1">
                <a:solidFill>
                  <a:srgbClr val="FFFFFF"/>
                </a:solidFill>
              </a:rPr>
              <a:t>cultural</a:t>
            </a:r>
            <a:r>
              <a:rPr lang="ru-RU" dirty="0">
                <a:solidFill>
                  <a:srgbClr val="FFFFFF"/>
                </a:solidFill>
              </a:rPr>
              <a:t> </a:t>
            </a:r>
            <a:r>
              <a:rPr lang="ru-RU" dirty="0" err="1">
                <a:solidFill>
                  <a:srgbClr val="FFFFFF"/>
                </a:solidFill>
              </a:rPr>
              <a:t>context</a:t>
            </a:r>
            <a:r>
              <a:rPr lang="ru-RU" dirty="0">
                <a:solidFill>
                  <a:srgbClr val="FFFFFF"/>
                </a:solidFill>
              </a:rPr>
              <a:t>, </a:t>
            </a:r>
            <a:r>
              <a:rPr lang="ru-RU" dirty="0" err="1">
                <a:solidFill>
                  <a:srgbClr val="FFFFFF"/>
                </a:solidFill>
              </a:rPr>
              <a:t>revealing</a:t>
            </a:r>
            <a:r>
              <a:rPr lang="ru-RU" dirty="0">
                <a:solidFill>
                  <a:srgbClr val="FFFFFF"/>
                </a:solidFill>
              </a:rPr>
              <a:t> </a:t>
            </a:r>
            <a:r>
              <a:rPr lang="ru-RU" dirty="0" err="1">
                <a:solidFill>
                  <a:srgbClr val="FFFFFF"/>
                </a:solidFill>
              </a:rPr>
              <a:t>layers</a:t>
            </a:r>
            <a:r>
              <a:rPr lang="ru-RU" dirty="0">
                <a:solidFill>
                  <a:srgbClr val="FFFFFF"/>
                </a:solidFill>
              </a:rPr>
              <a:t> </a:t>
            </a:r>
            <a:r>
              <a:rPr lang="ru-RU" dirty="0" err="1">
                <a:solidFill>
                  <a:srgbClr val="FFFFFF"/>
                </a:solidFill>
              </a:rPr>
              <a:t>of</a:t>
            </a:r>
            <a:r>
              <a:rPr lang="ru-RU" dirty="0">
                <a:solidFill>
                  <a:srgbClr val="FFFFFF"/>
                </a:solidFill>
              </a:rPr>
              <a:t> </a:t>
            </a:r>
            <a:r>
              <a:rPr lang="ru-RU" dirty="0" err="1">
                <a:solidFill>
                  <a:srgbClr val="FFFFFF"/>
                </a:solidFill>
              </a:rPr>
              <a:t>the</a:t>
            </a:r>
            <a:r>
              <a:rPr lang="ru-RU" dirty="0">
                <a:solidFill>
                  <a:srgbClr val="FFFFFF"/>
                </a:solidFill>
              </a:rPr>
              <a:t> </a:t>
            </a:r>
            <a:r>
              <a:rPr lang="ru-RU" dirty="0" err="1">
                <a:solidFill>
                  <a:srgbClr val="FFFFFF"/>
                </a:solidFill>
              </a:rPr>
              <a:t>history</a:t>
            </a:r>
            <a:r>
              <a:rPr lang="ru-RU" dirty="0">
                <a:solidFill>
                  <a:srgbClr val="FFFFFF"/>
                </a:solidFill>
              </a:rPr>
              <a:t>  </a:t>
            </a:r>
            <a:r>
              <a:rPr lang="ru-RU" dirty="0" err="1">
                <a:solidFill>
                  <a:srgbClr val="FFFFFF"/>
                </a:solidFill>
              </a:rPr>
              <a:t>of</a:t>
            </a:r>
            <a:r>
              <a:rPr lang="ru-RU" dirty="0">
                <a:solidFill>
                  <a:srgbClr val="FFFFFF"/>
                </a:solidFill>
              </a:rPr>
              <a:t> </a:t>
            </a:r>
            <a:r>
              <a:rPr lang="ru-RU" dirty="0" err="1">
                <a:solidFill>
                  <a:srgbClr val="FFFFFF"/>
                </a:solidFill>
              </a:rPr>
              <a:t>nations</a:t>
            </a:r>
            <a:r>
              <a:rPr lang="ru-RU" dirty="0">
                <a:solidFill>
                  <a:srgbClr val="FFFFFF"/>
                </a:solidFill>
              </a:rPr>
              <a:t> </a:t>
            </a:r>
            <a:r>
              <a:rPr lang="ru-RU" dirty="0" err="1">
                <a:solidFill>
                  <a:srgbClr val="FFFFFF"/>
                </a:solidFill>
              </a:rPr>
              <a:t>going</a:t>
            </a:r>
            <a:r>
              <a:rPr lang="ru-RU" dirty="0">
                <a:solidFill>
                  <a:srgbClr val="FFFFFF"/>
                </a:solidFill>
              </a:rPr>
              <a:t> </a:t>
            </a:r>
            <a:r>
              <a:rPr lang="ru-RU" dirty="0" err="1">
                <a:solidFill>
                  <a:srgbClr val="FFFFFF"/>
                </a:solidFill>
              </a:rPr>
              <a:t>back</a:t>
            </a:r>
            <a:r>
              <a:rPr lang="ru-RU" dirty="0">
                <a:solidFill>
                  <a:srgbClr val="FFFFFF"/>
                </a:solidFill>
              </a:rPr>
              <a:t> </a:t>
            </a:r>
            <a:r>
              <a:rPr lang="ru-RU" dirty="0" err="1">
                <a:solidFill>
                  <a:srgbClr val="FFFFFF"/>
                </a:solidFill>
              </a:rPr>
              <a:t>to</a:t>
            </a:r>
            <a:r>
              <a:rPr lang="ru-RU" dirty="0">
                <a:solidFill>
                  <a:srgbClr val="FFFFFF"/>
                </a:solidFill>
              </a:rPr>
              <a:t> </a:t>
            </a:r>
            <a:r>
              <a:rPr lang="ru-RU" dirty="0" err="1">
                <a:solidFill>
                  <a:srgbClr val="FFFFFF"/>
                </a:solidFill>
              </a:rPr>
              <a:t>the</a:t>
            </a:r>
            <a:r>
              <a:rPr lang="ru-RU" dirty="0">
                <a:solidFill>
                  <a:srgbClr val="FFFFFF"/>
                </a:solidFill>
              </a:rPr>
              <a:t> </a:t>
            </a:r>
            <a:r>
              <a:rPr lang="ru-RU" dirty="0" err="1">
                <a:solidFill>
                  <a:srgbClr val="FFFFFF"/>
                </a:solidFill>
              </a:rPr>
              <a:t>beginnings</a:t>
            </a:r>
            <a:r>
              <a:rPr lang="ru-RU" dirty="0">
                <a:solidFill>
                  <a:srgbClr val="FFFFFF"/>
                </a:solidFill>
              </a:rPr>
              <a:t> </a:t>
            </a:r>
            <a:r>
              <a:rPr lang="ru-RU" dirty="0" err="1">
                <a:solidFill>
                  <a:srgbClr val="FFFFFF"/>
                </a:solidFill>
              </a:rPr>
              <a:t>of</a:t>
            </a:r>
            <a:r>
              <a:rPr lang="ru-RU" dirty="0">
                <a:solidFill>
                  <a:srgbClr val="FFFFFF"/>
                </a:solidFill>
              </a:rPr>
              <a:t> </a:t>
            </a:r>
            <a:r>
              <a:rPr lang="ru-RU" dirty="0" err="1">
                <a:solidFill>
                  <a:srgbClr val="FFFFFF"/>
                </a:solidFill>
              </a:rPr>
              <a:t>time</a:t>
            </a:r>
            <a:r>
              <a:rPr lang="ru-RU" dirty="0">
                <a:solidFill>
                  <a:srgbClr val="FFFFFF"/>
                </a:solidFill>
              </a:rPr>
              <a:t>, </a:t>
            </a:r>
            <a:r>
              <a:rPr lang="ru-RU" dirty="0" err="1">
                <a:solidFill>
                  <a:srgbClr val="FFFFFF"/>
                </a:solidFill>
              </a:rPr>
              <a:t>giving</a:t>
            </a:r>
            <a:r>
              <a:rPr lang="ru-RU" dirty="0">
                <a:solidFill>
                  <a:srgbClr val="FFFFFF"/>
                </a:solidFill>
              </a:rPr>
              <a:t> </a:t>
            </a:r>
            <a:r>
              <a:rPr lang="ru-RU" dirty="0" err="1">
                <a:solidFill>
                  <a:srgbClr val="FFFFFF"/>
                </a:solidFill>
              </a:rPr>
              <a:t>material</a:t>
            </a:r>
            <a:r>
              <a:rPr lang="ru-RU" dirty="0">
                <a:solidFill>
                  <a:srgbClr val="FFFFFF"/>
                </a:solidFill>
              </a:rPr>
              <a:t> </a:t>
            </a:r>
            <a:r>
              <a:rPr lang="ru-RU" dirty="0" err="1">
                <a:solidFill>
                  <a:srgbClr val="FFFFFF"/>
                </a:solidFill>
              </a:rPr>
              <a:t>form</a:t>
            </a:r>
            <a:r>
              <a:rPr lang="ru-RU" dirty="0">
                <a:solidFill>
                  <a:srgbClr val="FFFFFF"/>
                </a:solidFill>
              </a:rPr>
              <a:t> </a:t>
            </a:r>
            <a:r>
              <a:rPr lang="ru-RU" dirty="0" err="1">
                <a:solidFill>
                  <a:srgbClr val="FFFFFF"/>
                </a:solidFill>
              </a:rPr>
              <a:t>to</a:t>
            </a:r>
            <a:r>
              <a:rPr lang="ru-RU" dirty="0">
                <a:solidFill>
                  <a:srgbClr val="FFFFFF"/>
                </a:solidFill>
              </a:rPr>
              <a:t> </a:t>
            </a:r>
            <a:r>
              <a:rPr lang="ru-RU" dirty="0" err="1">
                <a:solidFill>
                  <a:srgbClr val="FFFFFF"/>
                </a:solidFill>
              </a:rPr>
              <a:t>the</a:t>
            </a:r>
            <a:r>
              <a:rPr lang="ru-RU" dirty="0">
                <a:solidFill>
                  <a:srgbClr val="FFFFFF"/>
                </a:solidFill>
              </a:rPr>
              <a:t> </a:t>
            </a:r>
            <a:r>
              <a:rPr lang="ru-RU" dirty="0" err="1">
                <a:solidFill>
                  <a:srgbClr val="FFFFFF"/>
                </a:solidFill>
              </a:rPr>
              <a:t>pure</a:t>
            </a:r>
            <a:r>
              <a:rPr lang="ru-RU" dirty="0">
                <a:solidFill>
                  <a:srgbClr val="FFFFFF"/>
                </a:solidFill>
              </a:rPr>
              <a:t> </a:t>
            </a:r>
            <a:r>
              <a:rPr lang="ru-RU" dirty="0" err="1">
                <a:solidFill>
                  <a:srgbClr val="FFFFFF"/>
                </a:solidFill>
              </a:rPr>
              <a:t>archetypes</a:t>
            </a:r>
            <a:r>
              <a:rPr lang="ru-RU" dirty="0">
                <a:solidFill>
                  <a:srgbClr val="FFFFFF"/>
                </a:solidFill>
              </a:rPr>
              <a:t> </a:t>
            </a:r>
            <a:r>
              <a:rPr lang="ru-RU" dirty="0" err="1">
                <a:solidFill>
                  <a:srgbClr val="FFFFFF"/>
                </a:solidFill>
              </a:rPr>
              <a:t>of</a:t>
            </a:r>
            <a:r>
              <a:rPr lang="ru-RU" dirty="0">
                <a:solidFill>
                  <a:srgbClr val="FFFFFF"/>
                </a:solidFill>
              </a:rPr>
              <a:t> </a:t>
            </a:r>
            <a:r>
              <a:rPr lang="ru-RU" dirty="0" err="1">
                <a:solidFill>
                  <a:srgbClr val="FFFFFF"/>
                </a:solidFill>
              </a:rPr>
              <a:t>mythic</a:t>
            </a:r>
            <a:r>
              <a:rPr lang="ru-RU" dirty="0">
                <a:solidFill>
                  <a:srgbClr val="FFFFFF"/>
                </a:solidFill>
              </a:rPr>
              <a:t> </a:t>
            </a:r>
            <a:r>
              <a:rPr lang="ru-RU" dirty="0" err="1">
                <a:solidFill>
                  <a:srgbClr val="FFFFFF"/>
                </a:solidFill>
              </a:rPr>
              <a:t>and</a:t>
            </a:r>
            <a:r>
              <a:rPr lang="ru-RU" dirty="0">
                <a:solidFill>
                  <a:srgbClr val="FFFFFF"/>
                </a:solidFill>
              </a:rPr>
              <a:t> </a:t>
            </a:r>
            <a:r>
              <a:rPr lang="ru-RU" dirty="0" err="1">
                <a:solidFill>
                  <a:srgbClr val="FFFFFF"/>
                </a:solidFill>
              </a:rPr>
              <a:t>religious</a:t>
            </a:r>
            <a:r>
              <a:rPr lang="ru-RU" dirty="0">
                <a:solidFill>
                  <a:srgbClr val="FFFFFF"/>
                </a:solidFill>
              </a:rPr>
              <a:t>.</a:t>
            </a:r>
          </a:p>
        </p:txBody>
      </p:sp>
      <p:pic>
        <p:nvPicPr>
          <p:cNvPr id="6" name="Рисунок 5">
            <a:extLst>
              <a:ext uri="{FF2B5EF4-FFF2-40B4-BE49-F238E27FC236}">
                <a16:creationId xmlns:a16="http://schemas.microsoft.com/office/drawing/2014/main" id="{E534BAF1-ED31-3F4A-AEC1-13C401B82F43}"/>
              </a:ext>
            </a:extLst>
          </p:cNvPr>
          <p:cNvPicPr>
            <a:picLocks noChangeAspect="1"/>
          </p:cNvPicPr>
          <p:nvPr/>
        </p:nvPicPr>
        <p:blipFill>
          <a:blip r:embed="rId2"/>
          <a:stretch>
            <a:fillRect/>
          </a:stretch>
        </p:blipFill>
        <p:spPr>
          <a:xfrm>
            <a:off x="6471493" y="960723"/>
            <a:ext cx="4945656" cy="4945656"/>
          </a:xfrm>
          <a:prstGeom prst="rect">
            <a:avLst/>
          </a:prstGeom>
        </p:spPr>
      </p:pic>
      <p:pic>
        <p:nvPicPr>
          <p:cNvPr id="4" name="Paveikslėlis 3">
            <a:extLst>
              <a:ext uri="{FF2B5EF4-FFF2-40B4-BE49-F238E27FC236}">
                <a16:creationId xmlns:a16="http://schemas.microsoft.com/office/drawing/2014/main" id="{BAF9ED28-8314-B987-5687-3B65C96F0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6732" y="5421997"/>
            <a:ext cx="1343762" cy="1361481"/>
          </a:xfrm>
          <a:prstGeom prst="rect">
            <a:avLst/>
          </a:prstGeom>
        </p:spPr>
      </p:pic>
    </p:spTree>
    <p:extLst>
      <p:ext uri="{BB962C8B-B14F-4D97-AF65-F5344CB8AC3E}">
        <p14:creationId xmlns:p14="http://schemas.microsoft.com/office/powerpoint/2010/main" val="73353980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13">
            <a:extLst>
              <a:ext uri="{FF2B5EF4-FFF2-40B4-BE49-F238E27FC236}">
                <a16:creationId xmlns:a16="http://schemas.microsoft.com/office/drawing/2014/main" id="{00401440-1DC9-4C9E-A3BA-4DECEEB46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Рисунок 8">
            <a:extLst>
              <a:ext uri="{FF2B5EF4-FFF2-40B4-BE49-F238E27FC236}">
                <a16:creationId xmlns:a16="http://schemas.microsoft.com/office/drawing/2014/main" id="{8F13F7E5-0736-264B-B145-46AE32E7CE87}"/>
              </a:ext>
            </a:extLst>
          </p:cNvPr>
          <p:cNvPicPr>
            <a:picLocks noChangeAspect="1"/>
          </p:cNvPicPr>
          <p:nvPr/>
        </p:nvPicPr>
        <p:blipFill>
          <a:blip r:embed="rId2"/>
          <a:stretch>
            <a:fillRect/>
          </a:stretch>
        </p:blipFill>
        <p:spPr>
          <a:xfrm>
            <a:off x="1191431" y="541064"/>
            <a:ext cx="4581189" cy="3435892"/>
          </a:xfrm>
          <a:prstGeom prst="rect">
            <a:avLst/>
          </a:prstGeom>
        </p:spPr>
      </p:pic>
      <p:cxnSp>
        <p:nvCxnSpPr>
          <p:cNvPr id="22" name="Straight Connector 15">
            <a:extLst>
              <a:ext uri="{FF2B5EF4-FFF2-40B4-BE49-F238E27FC236}">
                <a16:creationId xmlns:a16="http://schemas.microsoft.com/office/drawing/2014/main" id="{EEE3F140-02CB-4BBC-ABC0-8BF046C9D1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36050"/>
            <a:ext cx="0" cy="1645920"/>
          </a:xfrm>
          <a:prstGeom prst="line">
            <a:avLst/>
          </a:prstGeom>
          <a:ln w="19050">
            <a:solidFill>
              <a:srgbClr val="465359"/>
            </a:solidFill>
          </a:ln>
        </p:spPr>
        <p:style>
          <a:lnRef idx="1">
            <a:schemeClr val="accent1"/>
          </a:lnRef>
          <a:fillRef idx="0">
            <a:schemeClr val="accent1"/>
          </a:fillRef>
          <a:effectRef idx="0">
            <a:schemeClr val="accent1"/>
          </a:effectRef>
          <a:fontRef idx="minor">
            <a:schemeClr val="tx1"/>
          </a:fontRef>
        </p:style>
      </p:cxnSp>
      <p:pic>
        <p:nvPicPr>
          <p:cNvPr id="6" name="Рисунок 5">
            <a:extLst>
              <a:ext uri="{FF2B5EF4-FFF2-40B4-BE49-F238E27FC236}">
                <a16:creationId xmlns:a16="http://schemas.microsoft.com/office/drawing/2014/main" id="{3573F953-3283-7040-8E0C-1E69F9A4BF65}"/>
              </a:ext>
            </a:extLst>
          </p:cNvPr>
          <p:cNvPicPr>
            <a:picLocks noChangeAspect="1"/>
          </p:cNvPicPr>
          <p:nvPr/>
        </p:nvPicPr>
        <p:blipFill>
          <a:blip r:embed="rId3"/>
          <a:stretch>
            <a:fillRect/>
          </a:stretch>
        </p:blipFill>
        <p:spPr>
          <a:xfrm>
            <a:off x="6417734" y="541064"/>
            <a:ext cx="4581185" cy="3435892"/>
          </a:xfrm>
          <a:prstGeom prst="rect">
            <a:avLst/>
          </a:prstGeom>
        </p:spPr>
      </p:pic>
      <p:sp useBgFill="1">
        <p:nvSpPr>
          <p:cNvPr id="23" name="Rectangle 17">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ln>
            <a:noFill/>
          </a:ln>
          <a:effec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59623"/>
            <a:ext cx="11303626" cy="2051143"/>
          </a:xfrm>
          <a:prstGeom prst="rect">
            <a:avLst/>
          </a:prstGeom>
          <a:ln w="6350" cmpd="sng">
            <a:noFill/>
          </a:ln>
          <a:effectLst/>
        </p:spPr>
        <p:style>
          <a:lnRef idx="1">
            <a:schemeClr val="accent1"/>
          </a:lnRef>
          <a:fillRef idx="3">
            <a:schemeClr val="accent1"/>
          </a:fillRef>
          <a:effectRef idx="2">
            <a:schemeClr val="accent1"/>
          </a:effectRef>
          <a:fontRef idx="minor">
            <a:schemeClr val="lt1"/>
          </a:fontRef>
        </p:style>
      </p:sp>
      <p:sp>
        <p:nvSpPr>
          <p:cNvPr id="3" name="Объект 2">
            <a:extLst>
              <a:ext uri="{FF2B5EF4-FFF2-40B4-BE49-F238E27FC236}">
                <a16:creationId xmlns:a16="http://schemas.microsoft.com/office/drawing/2014/main" id="{98F4140A-BB3A-B643-9B90-A24F0BB4241A}"/>
              </a:ext>
            </a:extLst>
          </p:cNvPr>
          <p:cNvSpPr>
            <a:spLocks noGrp="1"/>
          </p:cNvSpPr>
          <p:nvPr>
            <p:ph idx="1"/>
          </p:nvPr>
        </p:nvSpPr>
        <p:spPr>
          <a:xfrm>
            <a:off x="679601" y="4596992"/>
            <a:ext cx="10832800" cy="1607012"/>
          </a:xfrm>
        </p:spPr>
        <p:txBody>
          <a:bodyPr/>
          <a:lstStyle/>
          <a:p>
            <a:pPr marL="0" indent="0" algn="ctr">
              <a:buNone/>
            </a:pPr>
            <a:r>
              <a:rPr lang="af-ZA"/>
              <a:t>Kutavičius's work can appear to resemble early European (post)minimalism, but sounds completely different. </a:t>
            </a:r>
            <a:endParaRPr lang="ru-RU"/>
          </a:p>
          <a:p>
            <a:pPr marL="0" indent="0" algn="ctr">
              <a:buNone/>
            </a:pPr>
            <a:r>
              <a:rPr lang="af-ZA"/>
              <a:t>His 'pagan minimalism' is steeped in the archaic forms of Lithuanian ethnic music.</a:t>
            </a:r>
            <a:endParaRPr lang="ru-RU"/>
          </a:p>
        </p:txBody>
      </p:sp>
      <p:pic>
        <p:nvPicPr>
          <p:cNvPr id="2" name="Paveikslėlis 1">
            <a:extLst>
              <a:ext uri="{FF2B5EF4-FFF2-40B4-BE49-F238E27FC236}">
                <a16:creationId xmlns:a16="http://schemas.microsoft.com/office/drawing/2014/main" id="{DBBB0B17-F3BC-49E0-48C1-95A43CF9A2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6328" y="5541905"/>
            <a:ext cx="1343762" cy="1361481"/>
          </a:xfrm>
          <a:prstGeom prst="rect">
            <a:avLst/>
          </a:prstGeom>
        </p:spPr>
      </p:pic>
    </p:spTree>
    <p:extLst>
      <p:ext uri="{BB962C8B-B14F-4D97-AF65-F5344CB8AC3E}">
        <p14:creationId xmlns:p14="http://schemas.microsoft.com/office/powerpoint/2010/main" val="365056177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Рисунок 11">
            <a:extLst>
              <a:ext uri="{FF2B5EF4-FFF2-40B4-BE49-F238E27FC236}">
                <a16:creationId xmlns:a16="http://schemas.microsoft.com/office/drawing/2014/main" id="{C1D22E87-F8CC-5E48-BFAB-8E61C4E5559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useBgFill="1">
        <p:nvSpPr>
          <p:cNvPr id="23" name="Rectangle 22">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97" y="849057"/>
            <a:ext cx="3703320" cy="94997"/>
          </a:xfrm>
          <a:prstGeom prst="rect">
            <a:avLst/>
          </a:prstGeom>
          <a:ln>
            <a:noFill/>
          </a:ln>
          <a:effectLst/>
        </p:spPr>
        <p:style>
          <a:lnRef idx="1">
            <a:schemeClr val="accent1"/>
          </a:lnRef>
          <a:fillRef idx="3">
            <a:schemeClr val="accent1"/>
          </a:fillRef>
          <a:effectRef idx="2">
            <a:schemeClr val="accent1"/>
          </a:effectRef>
          <a:fontRef idx="minor">
            <a:schemeClr val="lt1"/>
          </a:fontRef>
        </p:style>
      </p:sp>
      <p:sp useBgFill="1">
        <p:nvSpPr>
          <p:cNvPr id="25" name="Rectangle 24">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5983" y="1032991"/>
            <a:ext cx="3702134" cy="4182242"/>
          </a:xfrm>
          <a:prstGeom prst="rect">
            <a:avLst/>
          </a:prstGeom>
          <a:ln w="6350" cmpd="sng">
            <a:noFill/>
          </a:ln>
          <a:effectLst/>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id="{585E1BFC-4522-D84F-97BF-17423E761DE1}"/>
              </a:ext>
            </a:extLst>
          </p:cNvPr>
          <p:cNvSpPr>
            <a:spLocks noGrp="1"/>
          </p:cNvSpPr>
          <p:nvPr>
            <p:ph type="title"/>
          </p:nvPr>
        </p:nvSpPr>
        <p:spPr>
          <a:xfrm>
            <a:off x="7920507" y="1186426"/>
            <a:ext cx="3374265" cy="938766"/>
          </a:xfrm>
        </p:spPr>
        <p:txBody>
          <a:bodyPr>
            <a:normAutofit/>
          </a:bodyPr>
          <a:lstStyle/>
          <a:p>
            <a:r>
              <a:rPr lang="ru-RU" sz="2400">
                <a:solidFill>
                  <a:schemeClr val="tx2"/>
                </a:solidFill>
              </a:rPr>
              <a:t>Music</a:t>
            </a:r>
          </a:p>
        </p:txBody>
      </p:sp>
      <p:sp>
        <p:nvSpPr>
          <p:cNvPr id="3" name="Объект 2">
            <a:extLst>
              <a:ext uri="{FF2B5EF4-FFF2-40B4-BE49-F238E27FC236}">
                <a16:creationId xmlns:a16="http://schemas.microsoft.com/office/drawing/2014/main" id="{21794975-B637-C045-9DCF-178304863365}"/>
              </a:ext>
            </a:extLst>
          </p:cNvPr>
          <p:cNvSpPr>
            <a:spLocks noGrp="1"/>
          </p:cNvSpPr>
          <p:nvPr>
            <p:ph idx="1"/>
          </p:nvPr>
        </p:nvSpPr>
        <p:spPr>
          <a:xfrm>
            <a:off x="7945089" y="2266683"/>
            <a:ext cx="3266704" cy="2704562"/>
          </a:xfrm>
        </p:spPr>
        <p:txBody>
          <a:bodyPr>
            <a:normAutofit/>
          </a:bodyPr>
          <a:lstStyle/>
          <a:p>
            <a:pPr marL="0" indent="0">
              <a:buNone/>
            </a:pPr>
            <a:r>
              <a:rPr lang="ru-RU" sz="1600"/>
              <a:t>Pagan rites:</a:t>
            </a:r>
          </a:p>
          <a:p>
            <a:pPr marL="0" indent="0">
              <a:buNone/>
            </a:pPr>
            <a:r>
              <a:rPr lang="ru-RU" sz="1600">
                <a:hlinkClick r:id="rId3"/>
              </a:rPr>
              <a:t>https://youtu.be/jj_H-GGQNUU</a:t>
            </a:r>
            <a:endParaRPr lang="ru-RU" sz="1600"/>
          </a:p>
          <a:p>
            <a:pPr marL="0" indent="0">
              <a:buNone/>
            </a:pPr>
            <a:r>
              <a:rPr lang="af-ZA" sz="1600"/>
              <a:t>D</a:t>
            </a:r>
            <a:r>
              <a:rPr lang="ru-RU" sz="1600"/>
              <a:t>zukish variation:</a:t>
            </a:r>
          </a:p>
          <a:p>
            <a:pPr marL="0" indent="0">
              <a:buNone/>
            </a:pPr>
            <a:r>
              <a:rPr lang="ru-RU" sz="1600"/>
              <a:t>https://youtu.be/KBAn4pW6izA</a:t>
            </a:r>
          </a:p>
        </p:txBody>
      </p:sp>
      <p:pic>
        <p:nvPicPr>
          <p:cNvPr id="4" name="Paveikslėlis 3">
            <a:extLst>
              <a:ext uri="{FF2B5EF4-FFF2-40B4-BE49-F238E27FC236}">
                <a16:creationId xmlns:a16="http://schemas.microsoft.com/office/drawing/2014/main" id="{A612A572-44FE-CC83-E15F-45C4A1CA2C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2891" y="5495070"/>
            <a:ext cx="1343762" cy="1361481"/>
          </a:xfrm>
          <a:prstGeom prst="rect">
            <a:avLst/>
          </a:prstGeom>
        </p:spPr>
      </p:pic>
    </p:spTree>
    <p:extLst>
      <p:ext uri="{BB962C8B-B14F-4D97-AF65-F5344CB8AC3E}">
        <p14:creationId xmlns:p14="http://schemas.microsoft.com/office/powerpoint/2010/main" val="370287459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359BC08-37BD-D344-9943-C2FE933C0DA8}"/>
              </a:ext>
            </a:extLst>
          </p:cNvPr>
          <p:cNvSpPr>
            <a:spLocks noGrp="1"/>
          </p:cNvSpPr>
          <p:nvPr>
            <p:ph type="title"/>
          </p:nvPr>
        </p:nvSpPr>
        <p:spPr>
          <a:xfrm>
            <a:off x="6494721" y="960723"/>
            <a:ext cx="4968489" cy="1013800"/>
          </a:xfrm>
        </p:spPr>
        <p:txBody>
          <a:bodyPr/>
          <a:lstStyle/>
          <a:p>
            <a:r>
              <a:rPr lang="ru-RU">
                <a:solidFill>
                  <a:schemeClr val="tx2"/>
                </a:solidFill>
              </a:rPr>
              <a:t>Mikalojus Konstantinas Čiurlionis</a:t>
            </a:r>
          </a:p>
        </p:txBody>
      </p:sp>
      <p:sp>
        <p:nvSpPr>
          <p:cNvPr id="15" name="Rectangle 14">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8" name="Рисунок 7">
            <a:extLst>
              <a:ext uri="{FF2B5EF4-FFF2-40B4-BE49-F238E27FC236}">
                <a16:creationId xmlns:a16="http://schemas.microsoft.com/office/drawing/2014/main" id="{9353614D-21F2-BC48-83A1-FD3021878361}"/>
              </a:ext>
            </a:extLst>
          </p:cNvPr>
          <p:cNvPicPr>
            <a:picLocks noChangeAspect="1"/>
          </p:cNvPicPr>
          <p:nvPr/>
        </p:nvPicPr>
        <p:blipFill>
          <a:blip r:embed="rId2"/>
          <a:stretch>
            <a:fillRect/>
          </a:stretch>
        </p:blipFill>
        <p:spPr>
          <a:xfrm>
            <a:off x="1975315" y="1086266"/>
            <a:ext cx="2544089" cy="4668054"/>
          </a:xfrm>
          <a:prstGeom prst="rect">
            <a:avLst/>
          </a:prstGeom>
        </p:spPr>
      </p:pic>
      <p:sp>
        <p:nvSpPr>
          <p:cNvPr id="3" name="Объект 2">
            <a:extLst>
              <a:ext uri="{FF2B5EF4-FFF2-40B4-BE49-F238E27FC236}">
                <a16:creationId xmlns:a16="http://schemas.microsoft.com/office/drawing/2014/main" id="{873334F3-66F6-6543-81E9-21141805946B}"/>
              </a:ext>
            </a:extLst>
          </p:cNvPr>
          <p:cNvSpPr>
            <a:spLocks noGrp="1"/>
          </p:cNvSpPr>
          <p:nvPr>
            <p:ph idx="1"/>
          </p:nvPr>
        </p:nvSpPr>
        <p:spPr>
          <a:xfrm>
            <a:off x="6515987" y="2254102"/>
            <a:ext cx="4947221" cy="3650344"/>
          </a:xfrm>
        </p:spPr>
        <p:txBody>
          <a:bodyPr/>
          <a:lstStyle/>
          <a:p>
            <a:r>
              <a:rPr lang="ru-RU"/>
              <a:t>Lithuanian artist and composer Mikalojus Konstantinas Čiurlionis (1875-1911), a unique figure in the history of European arts, has left a profound imprint on Lithuanian culture.</a:t>
            </a:r>
          </a:p>
        </p:txBody>
      </p:sp>
      <p:pic>
        <p:nvPicPr>
          <p:cNvPr id="4" name="Paveikslėlis 3">
            <a:extLst>
              <a:ext uri="{FF2B5EF4-FFF2-40B4-BE49-F238E27FC236}">
                <a16:creationId xmlns:a16="http://schemas.microsoft.com/office/drawing/2014/main" id="{11D511BD-67FE-4D82-5F93-FE5E11317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9640" y="5339803"/>
            <a:ext cx="1343762" cy="1361481"/>
          </a:xfrm>
          <a:prstGeom prst="rect">
            <a:avLst/>
          </a:prstGeom>
        </p:spPr>
      </p:pic>
    </p:spTree>
    <p:extLst>
      <p:ext uri="{BB962C8B-B14F-4D97-AF65-F5344CB8AC3E}">
        <p14:creationId xmlns:p14="http://schemas.microsoft.com/office/powerpoint/2010/main" val="2154107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id="{74D20881-208F-B046-B2A4-91FEDDDDEDDD}"/>
              </a:ext>
            </a:extLst>
          </p:cNvPr>
          <p:cNvPicPr>
            <a:picLocks noChangeAspect="1"/>
          </p:cNvPicPr>
          <p:nvPr/>
        </p:nvPicPr>
        <p:blipFill rotWithShape="1">
          <a:blip r:embed="rId2"/>
          <a:srcRect t="16176" r="3" b="4954"/>
          <a:stretch/>
        </p:blipFill>
        <p:spPr>
          <a:xfrm>
            <a:off x="-11" y="10"/>
            <a:ext cx="4578272" cy="2608947"/>
          </a:xfrm>
          <a:prstGeom prst="rect">
            <a:avLst/>
          </a:prstGeom>
        </p:spPr>
      </p:pic>
      <p:sp>
        <p:nvSpPr>
          <p:cNvPr id="52" name="Rectangle 16">
            <a:extLst>
              <a:ext uri="{FF2B5EF4-FFF2-40B4-BE49-F238E27FC236}">
                <a16:creationId xmlns:a16="http://schemas.microsoft.com/office/drawing/2014/main" id="{CD6976D5-0916-4CA0-926A-5FC254F0D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06" y="0"/>
            <a:ext cx="7571045" cy="6858000"/>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id="{71AE0381-3435-7346-ACEB-DE339A00EFEF}"/>
              </a:ext>
            </a:extLst>
          </p:cNvPr>
          <p:cNvSpPr>
            <a:spLocks noGrp="1"/>
          </p:cNvSpPr>
          <p:nvPr>
            <p:ph type="title"/>
          </p:nvPr>
        </p:nvSpPr>
        <p:spPr>
          <a:xfrm>
            <a:off x="5204707" y="457280"/>
            <a:ext cx="6400367" cy="1431399"/>
          </a:xfrm>
        </p:spPr>
        <p:txBody>
          <a:bodyPr anchor="ctr"/>
          <a:lstStyle/>
          <a:p>
            <a:r>
              <a:rPr lang="ru-RU">
                <a:solidFill>
                  <a:srgbClr val="FFFFFF"/>
                </a:solidFill>
              </a:rPr>
              <a:t>Studies</a:t>
            </a:r>
          </a:p>
        </p:txBody>
      </p:sp>
      <p:pic>
        <p:nvPicPr>
          <p:cNvPr id="6" name="Рисунок 5">
            <a:extLst>
              <a:ext uri="{FF2B5EF4-FFF2-40B4-BE49-F238E27FC236}">
                <a16:creationId xmlns:a16="http://schemas.microsoft.com/office/drawing/2014/main" id="{6FA3CEA3-0312-AC46-9223-894B391ED8D4}"/>
              </a:ext>
            </a:extLst>
          </p:cNvPr>
          <p:cNvPicPr>
            <a:picLocks noChangeAspect="1"/>
          </p:cNvPicPr>
          <p:nvPr/>
        </p:nvPicPr>
        <p:blipFill rotWithShape="1">
          <a:blip r:embed="rId3"/>
          <a:srcRect t="14328" r="6" b="19525"/>
          <a:stretch/>
        </p:blipFill>
        <p:spPr>
          <a:xfrm>
            <a:off x="11" y="2608956"/>
            <a:ext cx="4560199" cy="4249043"/>
          </a:xfrm>
          <a:prstGeom prst="rect">
            <a:avLst/>
          </a:prstGeom>
        </p:spPr>
      </p:pic>
      <p:sp>
        <p:nvSpPr>
          <p:cNvPr id="53" name="Rectangle 18">
            <a:extLst>
              <a:ext uri="{FF2B5EF4-FFF2-40B4-BE49-F238E27FC236}">
                <a16:creationId xmlns:a16="http://schemas.microsoft.com/office/drawing/2014/main" id="{913A77A6-9F45-4FCF-921A-EE086155D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0517" y="-460"/>
            <a:ext cx="9144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4" name="Rectangle 20">
            <a:extLst>
              <a:ext uri="{FF2B5EF4-FFF2-40B4-BE49-F238E27FC236}">
                <a16:creationId xmlns:a16="http://schemas.microsoft.com/office/drawing/2014/main" id="{27A30D73-0B22-4FA7-B27B-C5C45FE2F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 y="2560620"/>
            <a:ext cx="4581144"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 name="Объект 2">
            <a:extLst>
              <a:ext uri="{FF2B5EF4-FFF2-40B4-BE49-F238E27FC236}">
                <a16:creationId xmlns:a16="http://schemas.microsoft.com/office/drawing/2014/main" id="{16936395-885B-FC4C-92CA-8E1A408C8E55}"/>
              </a:ext>
            </a:extLst>
          </p:cNvPr>
          <p:cNvSpPr>
            <a:spLocks noGrp="1"/>
          </p:cNvSpPr>
          <p:nvPr>
            <p:ph idx="1"/>
          </p:nvPr>
        </p:nvSpPr>
        <p:spPr>
          <a:xfrm>
            <a:off x="5207590" y="2194526"/>
            <a:ext cx="6397545" cy="4180873"/>
          </a:xfrm>
        </p:spPr>
        <p:txBody>
          <a:bodyPr/>
          <a:lstStyle/>
          <a:p>
            <a:r>
              <a:rPr lang="ru-RU">
                <a:solidFill>
                  <a:srgbClr val="FFFFFF"/>
                </a:solidFill>
              </a:rPr>
              <a:t>Notes from his study years at the Warsaw Institute of Music show his interest in geology and history, chemistry and geometry, physics and astronomy, astrology and ancient mythology, dead and modern languages, philosophical ideas of antiquity and modernity, eastern and western religions.On the other hand, his active involvement in the Lithuanian national movement and his idealist self-sacrifice for the sake of artistic ideals show him as a typical artist of the Romantic mold. </a:t>
            </a:r>
          </a:p>
        </p:txBody>
      </p:sp>
      <p:pic>
        <p:nvPicPr>
          <p:cNvPr id="4" name="Paveikslėlis 3">
            <a:extLst>
              <a:ext uri="{FF2B5EF4-FFF2-40B4-BE49-F238E27FC236}">
                <a16:creationId xmlns:a16="http://schemas.microsoft.com/office/drawing/2014/main" id="{456DC03A-DA27-FDAB-575A-7356CCDA2E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9640" y="5339803"/>
            <a:ext cx="1343762" cy="1361481"/>
          </a:xfrm>
          <a:prstGeom prst="rect">
            <a:avLst/>
          </a:prstGeom>
        </p:spPr>
      </p:pic>
    </p:spTree>
    <p:extLst>
      <p:ext uri="{BB962C8B-B14F-4D97-AF65-F5344CB8AC3E}">
        <p14:creationId xmlns:p14="http://schemas.microsoft.com/office/powerpoint/2010/main" val="258733509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10">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2">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pic>
        <p:nvPicPr>
          <p:cNvPr id="6" name="Рисунок 5">
            <a:extLst>
              <a:ext uri="{FF2B5EF4-FFF2-40B4-BE49-F238E27FC236}">
                <a16:creationId xmlns:a16="http://schemas.microsoft.com/office/drawing/2014/main" id="{1F9D61DF-F118-E042-A83F-3F2562441444}"/>
              </a:ext>
            </a:extLst>
          </p:cNvPr>
          <p:cNvPicPr>
            <a:picLocks noChangeAspect="1"/>
          </p:cNvPicPr>
          <p:nvPr/>
        </p:nvPicPr>
        <p:blipFill>
          <a:blip r:embed="rId2"/>
          <a:stretch>
            <a:fillRect/>
          </a:stretch>
        </p:blipFill>
        <p:spPr>
          <a:xfrm>
            <a:off x="1406539" y="634550"/>
            <a:ext cx="4104569" cy="5789365"/>
          </a:xfrm>
          <a:prstGeom prst="rect">
            <a:avLst/>
          </a:prstGeom>
        </p:spPr>
      </p:pic>
      <p:sp>
        <p:nvSpPr>
          <p:cNvPr id="30" name="Rectangle 14">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3" name="Объект 2">
            <a:extLst>
              <a:ext uri="{FF2B5EF4-FFF2-40B4-BE49-F238E27FC236}">
                <a16:creationId xmlns:a16="http://schemas.microsoft.com/office/drawing/2014/main" id="{E2182175-80D3-324C-8E75-DC5CCC524591}"/>
              </a:ext>
            </a:extLst>
          </p:cNvPr>
          <p:cNvSpPr>
            <a:spLocks noGrp="1"/>
          </p:cNvSpPr>
          <p:nvPr>
            <p:ph idx="1"/>
          </p:nvPr>
        </p:nvSpPr>
        <p:spPr>
          <a:xfrm>
            <a:off x="6873606" y="827548"/>
            <a:ext cx="4597758" cy="5306553"/>
          </a:xfrm>
        </p:spPr>
        <p:txBody>
          <a:bodyPr>
            <a:normAutofit/>
          </a:bodyPr>
          <a:lstStyle/>
          <a:p>
            <a:r>
              <a:rPr lang="ru-RU">
                <a:solidFill>
                  <a:schemeClr val="tx1"/>
                </a:solidFill>
              </a:rPr>
              <a:t>Judging by the breath of his artistic activities and diverse interests, Čiurlionis can be seen as a truly Renaissance individual. Over a short, mere decade-long career, he composed nearly four hundred musical compositions, including two large-scale symphonic poems, an overture, two piano sonatas, a string quartet, and a cantata for chorus and orchestra.  </a:t>
            </a:r>
          </a:p>
        </p:txBody>
      </p:sp>
      <p:pic>
        <p:nvPicPr>
          <p:cNvPr id="2" name="Paveikslėlis 1">
            <a:extLst>
              <a:ext uri="{FF2B5EF4-FFF2-40B4-BE49-F238E27FC236}">
                <a16:creationId xmlns:a16="http://schemas.microsoft.com/office/drawing/2014/main" id="{158C5519-7F7E-930D-9E46-F5381D18F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9232" y="5576059"/>
            <a:ext cx="1343762" cy="1361481"/>
          </a:xfrm>
          <a:prstGeom prst="rect">
            <a:avLst/>
          </a:prstGeom>
        </p:spPr>
      </p:pic>
    </p:spTree>
    <p:extLst>
      <p:ext uri="{BB962C8B-B14F-4D97-AF65-F5344CB8AC3E}">
        <p14:creationId xmlns:p14="http://schemas.microsoft.com/office/powerpoint/2010/main" val="102795038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Дивиденд">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TotalTime>
  <Words>560</Words>
  <Application>Microsoft Office PowerPoint</Application>
  <PresentationFormat>Plačiaekranė</PresentationFormat>
  <Paragraphs>30</Paragraphs>
  <Slides>13</Slides>
  <Notes>0</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13</vt:i4>
      </vt:variant>
    </vt:vector>
  </HeadingPairs>
  <TitlesOfParts>
    <vt:vector size="19" baseType="lpstr">
      <vt:lpstr>Calibri</vt:lpstr>
      <vt:lpstr>Corbel</vt:lpstr>
      <vt:lpstr>FreeSans</vt:lpstr>
      <vt:lpstr>Gill Sans MT</vt:lpstr>
      <vt:lpstr>Wingdings 2</vt:lpstr>
      <vt:lpstr>Дивиденд</vt:lpstr>
      <vt:lpstr>Erasmus + project  “Developing professional knowledge,  skills, and competence for music students”</vt:lpstr>
      <vt:lpstr>Bronius Kutavičius  ir  Mikalojus Konstantinas Čiurlionis</vt:lpstr>
      <vt:lpstr>Bronius Kutavičius</vt:lpstr>
      <vt:lpstr>Music style</vt:lpstr>
      <vt:lpstr>„PowerPoint“ pateiktis</vt:lpstr>
      <vt:lpstr>Music</vt:lpstr>
      <vt:lpstr>Mikalojus Konstantinas Čiurlionis</vt:lpstr>
      <vt:lpstr>Studies</vt:lpstr>
      <vt:lpstr>„PowerPoint“ pateiktis</vt:lpstr>
      <vt:lpstr>Paintings</vt:lpstr>
      <vt:lpstr>Why Čhiurlionis is important to Lithuania</vt:lpstr>
      <vt:lpstr> Čhiurlionis music</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Bronius Kutavičius  ir  Mikalojus Konstantinas Čiurlionis</dc:title>
  <dc:creator>ogarkovfedor48@gmail.com</dc:creator>
  <cp:lastModifiedBy>Loreta Valuckiene</cp:lastModifiedBy>
  <cp:revision>5</cp:revision>
  <dcterms:created xsi:type="dcterms:W3CDTF">2021-11-30T19:19:02Z</dcterms:created>
  <dcterms:modified xsi:type="dcterms:W3CDTF">2023-01-16T11:34:34Z</dcterms:modified>
</cp:coreProperties>
</file>