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36"/>
  </p:notesMasterIdLst>
  <p:sldIdLst>
    <p:sldId id="256" r:id="rId3"/>
    <p:sldId id="269" r:id="rId4"/>
    <p:sldId id="295" r:id="rId5"/>
    <p:sldId id="296" r:id="rId6"/>
    <p:sldId id="297" r:id="rId7"/>
    <p:sldId id="298" r:id="rId8"/>
    <p:sldId id="326" r:id="rId9"/>
    <p:sldId id="322" r:id="rId10"/>
    <p:sldId id="307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8" r:id="rId19"/>
    <p:sldId id="309" r:id="rId20"/>
    <p:sldId id="310" r:id="rId21"/>
    <p:sldId id="311" r:id="rId22"/>
    <p:sldId id="314" r:id="rId23"/>
    <p:sldId id="312" r:id="rId24"/>
    <p:sldId id="315" r:id="rId25"/>
    <p:sldId id="313" r:id="rId26"/>
    <p:sldId id="316" r:id="rId27"/>
    <p:sldId id="317" r:id="rId28"/>
    <p:sldId id="318" r:id="rId29"/>
    <p:sldId id="319" r:id="rId30"/>
    <p:sldId id="320" r:id="rId31"/>
    <p:sldId id="321" r:id="rId32"/>
    <p:sldId id="324" r:id="rId33"/>
    <p:sldId id="327" r:id="rId34"/>
    <p:sldId id="325" r:id="rId3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642BF-401F-997C-6179-0EAA66E81AC5}" v="123" dt="2021-11-28T21:59:18.520"/>
    <p1510:client id="{37CED6A7-A2FE-5452-A50F-E9B48367AE0E}" v="6" dt="2021-11-28T10:37:47.249"/>
    <p1510:client id="{5079D544-9ADA-D14E-9B70-76AC1A91EF33}" v="314" dt="2021-11-28T20:45:43.064"/>
    <p1510:client id="{E34C33ED-8939-7970-9DD2-57237F838F3A}" v="15" dt="2021-11-28T10:39:42.920"/>
    <p1510:client id="{E44F427D-E3F5-FDE4-CE91-62A743F61CFE}" v="6" dt="2021-11-28T10:31:39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1da66c0762161ffe91655e7cbac0561f34cd5df34044b1577e58d29b5749af25::" providerId="AD" clId="Web-{D95C0B16-A541-7E51-059A-538EE767C7A9}"/>
    <pc:docChg chg="addSld modSld sldOrd">
      <pc:chgData name="Guest User" userId="S::urn:spo:anon#1da66c0762161ffe91655e7cbac0561f34cd5df34044b1577e58d29b5749af25::" providerId="AD" clId="Web-{D95C0B16-A541-7E51-059A-538EE767C7A9}" dt="2021-11-24T21:24:36.733" v="103"/>
      <pc:docMkLst>
        <pc:docMk/>
      </pc:docMkLst>
      <pc:sldChg chg="modSp">
        <pc:chgData name="Guest User" userId="S::urn:spo:anon#1da66c0762161ffe91655e7cbac0561f34cd5df34044b1577e58d29b5749af25::" providerId="AD" clId="Web-{D95C0B16-A541-7E51-059A-538EE767C7A9}" dt="2021-11-24T21:10:14.361" v="1" actId="1076"/>
        <pc:sldMkLst>
          <pc:docMk/>
          <pc:sldMk cId="4251941611" sldId="275"/>
        </pc:sldMkLst>
        <pc:picChg chg="mod">
          <ac:chgData name="Guest User" userId="S::urn:spo:anon#1da66c0762161ffe91655e7cbac0561f34cd5df34044b1577e58d29b5749af25::" providerId="AD" clId="Web-{D95C0B16-A541-7E51-059A-538EE767C7A9}" dt="2021-11-24T21:10:14.361" v="1" actId="1076"/>
          <ac:picMkLst>
            <pc:docMk/>
            <pc:sldMk cId="4251941611" sldId="275"/>
            <ac:picMk id="14" creationId="{8620CC59-9A07-4E93-B08F-943AED454EFE}"/>
          </ac:picMkLst>
        </pc:picChg>
      </pc:sldChg>
      <pc:sldChg chg="modSp">
        <pc:chgData name="Guest User" userId="S::urn:spo:anon#1da66c0762161ffe91655e7cbac0561f34cd5df34044b1577e58d29b5749af25::" providerId="AD" clId="Web-{D95C0B16-A541-7E51-059A-538EE767C7A9}" dt="2021-11-24T21:10:08.079" v="0" actId="1076"/>
        <pc:sldMkLst>
          <pc:docMk/>
          <pc:sldMk cId="2926471179" sldId="276"/>
        </pc:sldMkLst>
        <pc:spChg chg="mod">
          <ac:chgData name="Guest User" userId="S::urn:spo:anon#1da66c0762161ffe91655e7cbac0561f34cd5df34044b1577e58d29b5749af25::" providerId="AD" clId="Web-{D95C0B16-A541-7E51-059A-538EE767C7A9}" dt="2021-11-24T21:10:08.079" v="0" actId="1076"/>
          <ac:spMkLst>
            <pc:docMk/>
            <pc:sldMk cId="2926471179" sldId="276"/>
            <ac:spMk id="2" creationId="{A5061B4F-EEF1-43D6-9986-4073B94B12A3}"/>
          </ac:spMkLst>
        </pc:spChg>
      </pc:sldChg>
      <pc:sldChg chg="addSp modSp">
        <pc:chgData name="Guest User" userId="S::urn:spo:anon#1da66c0762161ffe91655e7cbac0561f34cd5df34044b1577e58d29b5749af25::" providerId="AD" clId="Web-{D95C0B16-A541-7E51-059A-538EE767C7A9}" dt="2021-11-24T21:13:12.285" v="44" actId="1076"/>
        <pc:sldMkLst>
          <pc:docMk/>
          <pc:sldMk cId="9815964" sldId="277"/>
        </pc:sldMkLst>
        <pc:spChg chg="mod">
          <ac:chgData name="Guest User" userId="S::urn:spo:anon#1da66c0762161ffe91655e7cbac0561f34cd5df34044b1577e58d29b5749af25::" providerId="AD" clId="Web-{D95C0B16-A541-7E51-059A-538EE767C7A9}" dt="2021-11-24T21:12:40.863" v="31" actId="1076"/>
          <ac:spMkLst>
            <pc:docMk/>
            <pc:sldMk cId="9815964" sldId="277"/>
            <ac:spMk id="2" creationId="{B68DAA41-7B7A-43D6-8A42-97874BBBC984}"/>
          </ac:spMkLst>
        </pc:spChg>
        <pc:spChg chg="add mod">
          <ac:chgData name="Guest User" userId="S::urn:spo:anon#1da66c0762161ffe91655e7cbac0561f34cd5df34044b1577e58d29b5749af25::" providerId="AD" clId="Web-{D95C0B16-A541-7E51-059A-538EE767C7A9}" dt="2021-11-24T21:11:58.659" v="23" actId="1076"/>
          <ac:spMkLst>
            <pc:docMk/>
            <pc:sldMk cId="9815964" sldId="277"/>
            <ac:spMk id="3" creationId="{3A310D05-B858-4B43-815C-09EF770F25C6}"/>
          </ac:spMkLst>
        </pc:spChg>
        <pc:spChg chg="add mod">
          <ac:chgData name="Guest User" userId="S::urn:spo:anon#1da66c0762161ffe91655e7cbac0561f34cd5df34044b1577e58d29b5749af25::" providerId="AD" clId="Web-{D95C0B16-A541-7E51-059A-538EE767C7A9}" dt="2021-11-24T21:12:30.378" v="30" actId="1076"/>
          <ac:spMkLst>
            <pc:docMk/>
            <pc:sldMk cId="9815964" sldId="277"/>
            <ac:spMk id="8" creationId="{337ABDD7-F07D-4295-9EA9-6DAB9C2BA4CD}"/>
          </ac:spMkLst>
        </pc:spChg>
        <pc:spChg chg="add mod">
          <ac:chgData name="Guest User" userId="S::urn:spo:anon#1da66c0762161ffe91655e7cbac0561f34cd5df34044b1577e58d29b5749af25::" providerId="AD" clId="Web-{D95C0B16-A541-7E51-059A-538EE767C7A9}" dt="2021-11-24T21:12:56.691" v="39" actId="1076"/>
          <ac:spMkLst>
            <pc:docMk/>
            <pc:sldMk cId="9815964" sldId="277"/>
            <ac:spMk id="9" creationId="{86A5A292-B56B-46F4-AA77-F5638F4E511C}"/>
          </ac:spMkLst>
        </pc:spChg>
        <pc:spChg chg="add mod">
          <ac:chgData name="Guest User" userId="S::urn:spo:anon#1da66c0762161ffe91655e7cbac0561f34cd5df34044b1577e58d29b5749af25::" providerId="AD" clId="Web-{D95C0B16-A541-7E51-059A-538EE767C7A9}" dt="2021-11-24T21:13:12.285" v="44" actId="1076"/>
          <ac:spMkLst>
            <pc:docMk/>
            <pc:sldMk cId="9815964" sldId="277"/>
            <ac:spMk id="10" creationId="{1BC68A6F-DD61-4B83-A5F1-2EEFCA11D347}"/>
          </ac:spMkLst>
        </pc:spChg>
      </pc:sldChg>
      <pc:sldChg chg="addSp modSp mod ord setBg">
        <pc:chgData name="Guest User" userId="S::urn:spo:anon#1da66c0762161ffe91655e7cbac0561f34cd5df34044b1577e58d29b5749af25::" providerId="AD" clId="Web-{D95C0B16-A541-7E51-059A-538EE767C7A9}" dt="2021-11-24T21:15:45.444" v="98"/>
        <pc:sldMkLst>
          <pc:docMk/>
          <pc:sldMk cId="3461303142" sldId="278"/>
        </pc:sldMkLst>
        <pc:spChg chg="mod">
          <ac:chgData name="Guest User" userId="S::urn:spo:anon#1da66c0762161ffe91655e7cbac0561f34cd5df34044b1577e58d29b5749af25::" providerId="AD" clId="Web-{D95C0B16-A541-7E51-059A-538EE767C7A9}" dt="2021-11-24T21:14:53.849" v="65" actId="1076"/>
          <ac:spMkLst>
            <pc:docMk/>
            <pc:sldMk cId="3461303142" sldId="278"/>
            <ac:spMk id="2" creationId="{B4EA2775-D46D-461C-90B8-FD003EDCBF3F}"/>
          </ac:spMkLst>
        </pc:spChg>
        <pc:spChg chg="add mod">
          <ac:chgData name="Guest User" userId="S::urn:spo:anon#1da66c0762161ffe91655e7cbac0561f34cd5df34044b1577e58d29b5749af25::" providerId="AD" clId="Web-{D95C0B16-A541-7E51-059A-538EE767C7A9}" dt="2021-11-24T21:15:25.412" v="92" actId="1076"/>
          <ac:spMkLst>
            <pc:docMk/>
            <pc:sldMk cId="3461303142" sldId="278"/>
            <ac:spMk id="6" creationId="{6BFF88BC-1DFB-44D5-8FE8-EAFA4CCBF876}"/>
          </ac:spMkLst>
        </pc:spChg>
        <pc:spChg chg="add mod">
          <ac:chgData name="Guest User" userId="S::urn:spo:anon#1da66c0762161ffe91655e7cbac0561f34cd5df34044b1577e58d29b5749af25::" providerId="AD" clId="Web-{D95C0B16-A541-7E51-059A-538EE767C7A9}" dt="2021-11-24T21:15:30.850" v="97" actId="20577"/>
          <ac:spMkLst>
            <pc:docMk/>
            <pc:sldMk cId="3461303142" sldId="278"/>
            <ac:spMk id="7" creationId="{A5EB4F8B-B061-4047-A734-DD512E9D2FD9}"/>
          </ac:spMkLst>
        </pc:spChg>
        <pc:spChg chg="add mod">
          <ac:chgData name="Guest User" userId="S::urn:spo:anon#1da66c0762161ffe91655e7cbac0561f34cd5df34044b1577e58d29b5749af25::" providerId="AD" clId="Web-{D95C0B16-A541-7E51-059A-538EE767C7A9}" dt="2021-11-24T21:14:40.068" v="63" actId="1076"/>
          <ac:spMkLst>
            <pc:docMk/>
            <pc:sldMk cId="3461303142" sldId="278"/>
            <ac:spMk id="8" creationId="{A9AE895A-35C2-4DE1-BDF7-1F30260B9FC9}"/>
          </ac:spMkLst>
        </pc:spChg>
        <pc:spChg chg="add">
          <ac:chgData name="Guest User" userId="S::urn:spo:anon#1da66c0762161ffe91655e7cbac0561f34cd5df34044b1577e58d29b5749af25::" providerId="AD" clId="Web-{D95C0B16-A541-7E51-059A-538EE767C7A9}" dt="2021-11-24T21:10:35.861" v="6"/>
          <ac:spMkLst>
            <pc:docMk/>
            <pc:sldMk cId="3461303142" sldId="278"/>
            <ac:spMk id="10" creationId="{7383B190-6BFB-422F-B667-06B7B25F096A}"/>
          </ac:spMkLst>
        </pc:spChg>
        <pc:picChg chg="mod">
          <ac:chgData name="Guest User" userId="S::urn:spo:anon#1da66c0762161ffe91655e7cbac0561f34cd5df34044b1577e58d29b5749af25::" providerId="AD" clId="Web-{D95C0B16-A541-7E51-059A-538EE767C7A9}" dt="2021-11-24T21:13:39.614" v="46" actId="1076"/>
          <ac:picMkLst>
            <pc:docMk/>
            <pc:sldMk cId="3461303142" sldId="278"/>
            <ac:picMk id="3" creationId="{925B48E2-3D33-4EAB-AF50-1C85C1437970}"/>
          </ac:picMkLst>
        </pc:picChg>
        <pc:picChg chg="mod">
          <ac:chgData name="Guest User" userId="S::urn:spo:anon#1da66c0762161ffe91655e7cbac0561f34cd5df34044b1577e58d29b5749af25::" providerId="AD" clId="Web-{D95C0B16-A541-7E51-059A-538EE767C7A9}" dt="2021-11-24T21:10:35.861" v="6"/>
          <ac:picMkLst>
            <pc:docMk/>
            <pc:sldMk cId="3461303142" sldId="278"/>
            <ac:picMk id="4" creationId="{6EC39CE2-56AF-4BCB-9B34-006DC5A1508B}"/>
          </ac:picMkLst>
        </pc:picChg>
        <pc:picChg chg="add mod">
          <ac:chgData name="Guest User" userId="S::urn:spo:anon#1da66c0762161ffe91655e7cbac0561f34cd5df34044b1577e58d29b5749af25::" providerId="AD" clId="Web-{D95C0B16-A541-7E51-059A-538EE767C7A9}" dt="2021-11-24T21:10:35.861" v="6"/>
          <ac:picMkLst>
            <pc:docMk/>
            <pc:sldMk cId="3461303142" sldId="278"/>
            <ac:picMk id="5" creationId="{826F32BF-1643-416D-94EB-51D33156573A}"/>
          </ac:picMkLst>
        </pc:picChg>
        <pc:cxnChg chg="add">
          <ac:chgData name="Guest User" userId="S::urn:spo:anon#1da66c0762161ffe91655e7cbac0561f34cd5df34044b1577e58d29b5749af25::" providerId="AD" clId="Web-{D95C0B16-A541-7E51-059A-538EE767C7A9}" dt="2021-11-24T21:10:35.861" v="6"/>
          <ac:cxnSpMkLst>
            <pc:docMk/>
            <pc:sldMk cId="3461303142" sldId="278"/>
            <ac:cxnSpMk id="12" creationId="{ED28E597-4AF8-4D69-A9AB-A1EDC6156B04}"/>
          </ac:cxnSpMkLst>
        </pc:cxnChg>
      </pc:sldChg>
      <pc:sldChg chg="addSp delSp modSp new">
        <pc:chgData name="Guest User" userId="S::urn:spo:anon#1da66c0762161ffe91655e7cbac0561f34cd5df34044b1577e58d29b5749af25::" providerId="AD" clId="Web-{D95C0B16-A541-7E51-059A-538EE767C7A9}" dt="2021-11-24T21:24:36.733" v="103"/>
        <pc:sldMkLst>
          <pc:docMk/>
          <pc:sldMk cId="3482654638" sldId="279"/>
        </pc:sldMkLst>
        <pc:spChg chg="mod">
          <ac:chgData name="Guest User" userId="S::urn:spo:anon#1da66c0762161ffe91655e7cbac0561f34cd5df34044b1577e58d29b5749af25::" providerId="AD" clId="Web-{D95C0B16-A541-7E51-059A-538EE767C7A9}" dt="2021-11-24T21:11:05.346" v="11" actId="20577"/>
          <ac:spMkLst>
            <pc:docMk/>
            <pc:sldMk cId="3482654638" sldId="279"/>
            <ac:spMk id="2" creationId="{0FA70A5B-BE12-448D-BA48-B26BBEF305F5}"/>
          </ac:spMkLst>
        </pc:spChg>
        <pc:spChg chg="del">
          <ac:chgData name="Guest User" userId="S::urn:spo:anon#1da66c0762161ffe91655e7cbac0561f34cd5df34044b1577e58d29b5749af25::" providerId="AD" clId="Web-{D95C0B16-A541-7E51-059A-538EE767C7A9}" dt="2021-11-24T21:17:20.398" v="99"/>
          <ac:spMkLst>
            <pc:docMk/>
            <pc:sldMk cId="3482654638" sldId="279"/>
            <ac:spMk id="3" creationId="{F15F9462-A8AC-4FFD-BB3C-871110614E7D}"/>
          </ac:spMkLst>
        </pc:spChg>
        <pc:picChg chg="add mod ord">
          <ac:chgData name="Guest User" userId="S::urn:spo:anon#1da66c0762161ffe91655e7cbac0561f34cd5df34044b1577e58d29b5749af25::" providerId="AD" clId="Web-{D95C0B16-A541-7E51-059A-538EE767C7A9}" dt="2021-11-24T21:17:24.898" v="102" actId="1076"/>
          <ac:picMkLst>
            <pc:docMk/>
            <pc:sldMk cId="3482654638" sldId="279"/>
            <ac:picMk id="4" creationId="{A4E66FFC-A339-42F1-8483-A2D69915C5D7}"/>
          </ac:picMkLst>
        </pc:picChg>
        <pc:picChg chg="add mod">
          <ac:chgData name="Guest User" userId="S::urn:spo:anon#1da66c0762161ffe91655e7cbac0561f34cd5df34044b1577e58d29b5749af25::" providerId="AD" clId="Web-{D95C0B16-A541-7E51-059A-538EE767C7A9}" dt="2021-11-24T21:24:36.733" v="103"/>
          <ac:picMkLst>
            <pc:docMk/>
            <pc:sldMk cId="3482654638" sldId="279"/>
            <ac:picMk id="5" creationId="{1F85B754-D214-4170-808A-ABEBB8A56B53}"/>
          </ac:picMkLst>
        </pc:picChg>
      </pc:sldChg>
    </pc:docChg>
  </pc:docChgLst>
  <pc:docChgLst>
    <pc:chgData name="Ieva Cērpa" userId="S::ieva.cerpa@lmmdv.edu.lv::b47b1a12-a884-45fb-aeeb-72eecacafc1b" providerId="AD" clId="Web-{37CED6A7-A2FE-5452-A50F-E9B48367AE0E}"/>
    <pc:docChg chg="modSld">
      <pc:chgData name="Ieva Cērpa" userId="S::ieva.cerpa@lmmdv.edu.lv::b47b1a12-a884-45fb-aeeb-72eecacafc1b" providerId="AD" clId="Web-{37CED6A7-A2FE-5452-A50F-E9B48367AE0E}" dt="2021-11-28T10:37:47.249" v="3"/>
      <pc:docMkLst>
        <pc:docMk/>
      </pc:docMkLst>
      <pc:sldChg chg="modSp">
        <pc:chgData name="Ieva Cērpa" userId="S::ieva.cerpa@lmmdv.edu.lv::b47b1a12-a884-45fb-aeeb-72eecacafc1b" providerId="AD" clId="Web-{37CED6A7-A2FE-5452-A50F-E9B48367AE0E}" dt="2021-11-28T10:35:49.356" v="2" actId="14100"/>
        <pc:sldMkLst>
          <pc:docMk/>
          <pc:sldMk cId="1445497271" sldId="256"/>
        </pc:sldMkLst>
        <pc:picChg chg="mod">
          <ac:chgData name="Ieva Cērpa" userId="S::ieva.cerpa@lmmdv.edu.lv::b47b1a12-a884-45fb-aeeb-72eecacafc1b" providerId="AD" clId="Web-{37CED6A7-A2FE-5452-A50F-E9B48367AE0E}" dt="2021-11-28T10:35:49.356" v="2" actId="14100"/>
          <ac:picMkLst>
            <pc:docMk/>
            <pc:sldMk cId="1445497271" sldId="256"/>
            <ac:picMk id="8" creationId="{0BA2AF5C-F5C4-4F96-84B2-5CEC72352EED}"/>
          </ac:picMkLst>
        </pc:picChg>
      </pc:sldChg>
      <pc:sldChg chg="addSp modSp">
        <pc:chgData name="Ieva Cērpa" userId="S::ieva.cerpa@lmmdv.edu.lv::b47b1a12-a884-45fb-aeeb-72eecacafc1b" providerId="AD" clId="Web-{37CED6A7-A2FE-5452-A50F-E9B48367AE0E}" dt="2021-11-28T10:37:47.249" v="3"/>
        <pc:sldMkLst>
          <pc:docMk/>
          <pc:sldMk cId="2680578637" sldId="269"/>
        </pc:sldMkLst>
        <pc:picChg chg="add mod">
          <ac:chgData name="Ieva Cērpa" userId="S::ieva.cerpa@lmmdv.edu.lv::b47b1a12-a884-45fb-aeeb-72eecacafc1b" providerId="AD" clId="Web-{37CED6A7-A2FE-5452-A50F-E9B48367AE0E}" dt="2021-11-28T10:37:47.249" v="3"/>
          <ac:picMkLst>
            <pc:docMk/>
            <pc:sldMk cId="2680578637" sldId="269"/>
            <ac:picMk id="2" creationId="{74C2FEF8-5E3A-4966-8E92-B399C9197827}"/>
          </ac:picMkLst>
        </pc:picChg>
      </pc:sldChg>
    </pc:docChg>
  </pc:docChgLst>
  <pc:docChgLst>
    <pc:chgData name="Vieslietotājs" userId="S::urn:spo:anon#1da66c0762161ffe91655e7cbac0561f34cd5df34044b1577e58d29b5749af25::" providerId="AD" clId="Web-{731AB9B8-ADFD-B6AC-641E-E6AD9B2D85B6}"/>
    <pc:docChg chg="modSld">
      <pc:chgData name="Vieslietotājs" userId="S::urn:spo:anon#1da66c0762161ffe91655e7cbac0561f34cd5df34044b1577e58d29b5749af25::" providerId="AD" clId="Web-{731AB9B8-ADFD-B6AC-641E-E6AD9B2D85B6}" dt="2021-11-18T12:06:35.950" v="907" actId="14100"/>
      <pc:docMkLst>
        <pc:docMk/>
      </pc:docMkLst>
      <pc:sldChg chg="addSp delSp modSp mod setBg setClrOvrMap modNotes">
        <pc:chgData name="Vieslietotājs" userId="S::urn:spo:anon#1da66c0762161ffe91655e7cbac0561f34cd5df34044b1577e58d29b5749af25::" providerId="AD" clId="Web-{731AB9B8-ADFD-B6AC-641E-E6AD9B2D85B6}" dt="2021-11-18T12:06:35.950" v="907" actId="14100"/>
        <pc:sldMkLst>
          <pc:docMk/>
          <pc:sldMk cId="2609345642" sldId="259"/>
        </pc:sldMkLst>
        <pc:spChg chg="mod">
          <ac:chgData name="Vieslietotājs" userId="S::urn:spo:anon#1da66c0762161ffe91655e7cbac0561f34cd5df34044b1577e58d29b5749af25::" providerId="AD" clId="Web-{731AB9B8-ADFD-B6AC-641E-E6AD9B2D85B6}" dt="2021-11-18T12:05:49.136" v="900"/>
          <ac:spMkLst>
            <pc:docMk/>
            <pc:sldMk cId="2609345642" sldId="259"/>
            <ac:spMk id="2" creationId="{2E6C3D65-B0AC-4C63-B437-3EB34AE516A2}"/>
          </ac:spMkLst>
        </pc:spChg>
        <pc:spChg chg="mod">
          <ac:chgData name="Vieslietotājs" userId="S::urn:spo:anon#1da66c0762161ffe91655e7cbac0561f34cd5df34044b1577e58d29b5749af25::" providerId="AD" clId="Web-{731AB9B8-ADFD-B6AC-641E-E6AD9B2D85B6}" dt="2021-11-18T12:06:35.950" v="907" actId="14100"/>
          <ac:spMkLst>
            <pc:docMk/>
            <pc:sldMk cId="2609345642" sldId="259"/>
            <ac:spMk id="3" creationId="{66C677EE-EE94-4DB6-AF6A-28328F4E2CC2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5:49.136" v="900"/>
          <ac:spMkLst>
            <pc:docMk/>
            <pc:sldMk cId="2609345642" sldId="259"/>
            <ac:spMk id="6" creationId="{9AA72BD9-2C5A-4EDC-931F-5AA08EACA0F3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5:49.136" v="900"/>
          <ac:spMkLst>
            <pc:docMk/>
            <pc:sldMk cId="2609345642" sldId="259"/>
            <ac:spMk id="7" creationId="{DD3981AC-7B61-4947-BCF3-F7AA7FA385B9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1:58:42.814" v="877"/>
          <ac:spMkLst>
            <pc:docMk/>
            <pc:sldMk cId="2609345642" sldId="259"/>
            <ac:spMk id="9" creationId="{F13C74B1-5B17-4795-BED0-7140497B445A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1:58:42.814" v="877"/>
          <ac:spMkLst>
            <pc:docMk/>
            <pc:sldMk cId="2609345642" sldId="259"/>
            <ac:spMk id="11" creationId="{D4974D33-8DC5-464E-8C6D-BE58F0669C17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5:49.136" v="900"/>
          <ac:spMkLst>
            <pc:docMk/>
            <pc:sldMk cId="2609345642" sldId="259"/>
            <ac:spMk id="13" creationId="{55D4142C-5077-457F-A6AD-3FECFDB39685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5:49.136" v="900"/>
          <ac:spMkLst>
            <pc:docMk/>
            <pc:sldMk cId="2609345642" sldId="259"/>
            <ac:spMk id="15" creationId="{7A5F0580-5EE9-419F-96EE-B6529EF6E7D0}"/>
          </ac:spMkLst>
        </pc:spChg>
        <pc:spChg chg="add">
          <ac:chgData name="Vieslietotājs" userId="S::urn:spo:anon#1da66c0762161ffe91655e7cbac0561f34cd5df34044b1577e58d29b5749af25::" providerId="AD" clId="Web-{731AB9B8-ADFD-B6AC-641E-E6AD9B2D85B6}" dt="2021-11-18T12:05:49.136" v="900"/>
          <ac:spMkLst>
            <pc:docMk/>
            <pc:sldMk cId="2609345642" sldId="259"/>
            <ac:spMk id="20" creationId="{8FC9BE17-9A7B-462D-AE50-3D8777387304}"/>
          </ac:spMkLst>
        </pc:spChg>
        <pc:spChg chg="add">
          <ac:chgData name="Vieslietotājs" userId="S::urn:spo:anon#1da66c0762161ffe91655e7cbac0561f34cd5df34044b1577e58d29b5749af25::" providerId="AD" clId="Web-{731AB9B8-ADFD-B6AC-641E-E6AD9B2D85B6}" dt="2021-11-18T12:05:49.136" v="900"/>
          <ac:spMkLst>
            <pc:docMk/>
            <pc:sldMk cId="2609345642" sldId="259"/>
            <ac:spMk id="22" creationId="{3EBE8569-6AEC-4B8C-8D53-2DE337CDBA65}"/>
          </ac:spMkLst>
        </pc:spChg>
        <pc:spChg chg="add">
          <ac:chgData name="Vieslietotājs" userId="S::urn:spo:anon#1da66c0762161ffe91655e7cbac0561f34cd5df34044b1577e58d29b5749af25::" providerId="AD" clId="Web-{731AB9B8-ADFD-B6AC-641E-E6AD9B2D85B6}" dt="2021-11-18T12:05:49.136" v="900"/>
          <ac:spMkLst>
            <pc:docMk/>
            <pc:sldMk cId="2609345642" sldId="259"/>
            <ac:spMk id="24" creationId="{55D4142C-5077-457F-A6AD-3FECFDB39685}"/>
          </ac:spMkLst>
        </pc:spChg>
        <pc:spChg chg="add">
          <ac:chgData name="Vieslietotājs" userId="S::urn:spo:anon#1da66c0762161ffe91655e7cbac0561f34cd5df34044b1577e58d29b5749af25::" providerId="AD" clId="Web-{731AB9B8-ADFD-B6AC-641E-E6AD9B2D85B6}" dt="2021-11-18T12:05:49.136" v="900"/>
          <ac:spMkLst>
            <pc:docMk/>
            <pc:sldMk cId="2609345642" sldId="259"/>
            <ac:spMk id="26" creationId="{7A5F0580-5EE9-419F-96EE-B6529EF6E7D0}"/>
          </ac:spMkLst>
        </pc:spChg>
        <pc:picChg chg="add mod ord">
          <ac:chgData name="Vieslietotājs" userId="S::urn:spo:anon#1da66c0762161ffe91655e7cbac0561f34cd5df34044b1577e58d29b5749af25::" providerId="AD" clId="Web-{731AB9B8-ADFD-B6AC-641E-E6AD9B2D85B6}" dt="2021-11-18T12:05:49.136" v="900"/>
          <ac:picMkLst>
            <pc:docMk/>
            <pc:sldMk cId="2609345642" sldId="259"/>
            <ac:picMk id="4" creationId="{451BC0F2-E500-4F6D-88BD-8D945622617A}"/>
          </ac:picMkLst>
        </pc:picChg>
      </pc:sldChg>
      <pc:sldChg chg="addSp delSp modSp mod setBg setClrOvrMap modNotes">
        <pc:chgData name="Vieslietotājs" userId="S::urn:spo:anon#1da66c0762161ffe91655e7cbac0561f34cd5df34044b1577e58d29b5749af25::" providerId="AD" clId="Web-{731AB9B8-ADFD-B6AC-641E-E6AD9B2D85B6}" dt="2021-11-18T12:05:18.323" v="899"/>
        <pc:sldMkLst>
          <pc:docMk/>
          <pc:sldMk cId="3265126306" sldId="260"/>
        </pc:sldMkLst>
        <pc:spChg chg="mod ord">
          <ac:chgData name="Vieslietotājs" userId="S::urn:spo:anon#1da66c0762161ffe91655e7cbac0561f34cd5df34044b1577e58d29b5749af25::" providerId="AD" clId="Web-{731AB9B8-ADFD-B6AC-641E-E6AD9B2D85B6}" dt="2021-11-18T12:05:18.323" v="899"/>
          <ac:spMkLst>
            <pc:docMk/>
            <pc:sldMk cId="3265126306" sldId="260"/>
            <ac:spMk id="2" creationId="{19150B55-8EBF-4FE8-86F6-A882B0F97997}"/>
          </ac:spMkLst>
        </pc:spChg>
        <pc:spChg chg="mod ord">
          <ac:chgData name="Vieslietotājs" userId="S::urn:spo:anon#1da66c0762161ffe91655e7cbac0561f34cd5df34044b1577e58d29b5749af25::" providerId="AD" clId="Web-{731AB9B8-ADFD-B6AC-641E-E6AD9B2D85B6}" dt="2021-11-18T12:05:18.323" v="899"/>
          <ac:spMkLst>
            <pc:docMk/>
            <pc:sldMk cId="3265126306" sldId="260"/>
            <ac:spMk id="3" creationId="{60BCD5A3-F073-4AE6-97E5-C97087A194BA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5:18.323" v="899"/>
          <ac:spMkLst>
            <pc:docMk/>
            <pc:sldMk cId="3265126306" sldId="260"/>
            <ac:spMk id="6" creationId="{9AA72BD9-2C5A-4EDC-931F-5AA08EACA0F3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5:18.323" v="899"/>
          <ac:spMkLst>
            <pc:docMk/>
            <pc:sldMk cId="3265126306" sldId="260"/>
            <ac:spMk id="7" creationId="{DD3981AC-7B61-4947-BCF3-F7AA7FA385B9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5:18.323" v="899"/>
          <ac:spMkLst>
            <pc:docMk/>
            <pc:sldMk cId="3265126306" sldId="260"/>
            <ac:spMk id="8" creationId="{55D4142C-5077-457F-A6AD-3FECFDB39685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1:31.693" v="893"/>
          <ac:spMkLst>
            <pc:docMk/>
            <pc:sldMk cId="3265126306" sldId="260"/>
            <ac:spMk id="9" creationId="{9AA72BD9-2C5A-4EDC-931F-5AA08EACA0F3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5:18.323" v="899"/>
          <ac:spMkLst>
            <pc:docMk/>
            <pc:sldMk cId="3265126306" sldId="260"/>
            <ac:spMk id="10" creationId="{7A5F0580-5EE9-419F-96EE-B6529EF6E7D0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1:31.693" v="893"/>
          <ac:spMkLst>
            <pc:docMk/>
            <pc:sldMk cId="3265126306" sldId="260"/>
            <ac:spMk id="11" creationId="{DD3981AC-7B61-4947-BCF3-F7AA7FA385B9}"/>
          </ac:spMkLst>
        </pc:spChg>
        <pc:spChg chg="add">
          <ac:chgData name="Vieslietotājs" userId="S::urn:spo:anon#1da66c0762161ffe91655e7cbac0561f34cd5df34044b1577e58d29b5749af25::" providerId="AD" clId="Web-{731AB9B8-ADFD-B6AC-641E-E6AD9B2D85B6}" dt="2021-11-18T12:05:18.323" v="899"/>
          <ac:spMkLst>
            <pc:docMk/>
            <pc:sldMk cId="3265126306" sldId="260"/>
            <ac:spMk id="12" creationId="{79477870-C64A-4E35-8F2F-05B7114F3C74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1:31.693" v="893"/>
          <ac:spMkLst>
            <pc:docMk/>
            <pc:sldMk cId="3265126306" sldId="260"/>
            <ac:spMk id="13" creationId="{55D4142C-5077-457F-A6AD-3FECFDB39685}"/>
          </ac:spMkLst>
        </pc:spChg>
        <pc:spChg chg="add del">
          <ac:chgData name="Vieslietotājs" userId="S::urn:spo:anon#1da66c0762161ffe91655e7cbac0561f34cd5df34044b1577e58d29b5749af25::" providerId="AD" clId="Web-{731AB9B8-ADFD-B6AC-641E-E6AD9B2D85B6}" dt="2021-11-18T12:01:31.693" v="893"/>
          <ac:spMkLst>
            <pc:docMk/>
            <pc:sldMk cId="3265126306" sldId="260"/>
            <ac:spMk id="15" creationId="{7A5F0580-5EE9-419F-96EE-B6529EF6E7D0}"/>
          </ac:spMkLst>
        </pc:spChg>
        <pc:spChg chg="add">
          <ac:chgData name="Vieslietotājs" userId="S::urn:spo:anon#1da66c0762161ffe91655e7cbac0561f34cd5df34044b1577e58d29b5749af25::" providerId="AD" clId="Web-{731AB9B8-ADFD-B6AC-641E-E6AD9B2D85B6}" dt="2021-11-18T12:05:18.323" v="899"/>
          <ac:spMkLst>
            <pc:docMk/>
            <pc:sldMk cId="3265126306" sldId="260"/>
            <ac:spMk id="17" creationId="{8AEA628B-C8FF-4D0B-B111-F101F580B15D}"/>
          </ac:spMkLst>
        </pc:spChg>
        <pc:spChg chg="add">
          <ac:chgData name="Vieslietotājs" userId="S::urn:spo:anon#1da66c0762161ffe91655e7cbac0561f34cd5df34044b1577e58d29b5749af25::" providerId="AD" clId="Web-{731AB9B8-ADFD-B6AC-641E-E6AD9B2D85B6}" dt="2021-11-18T12:05:18.323" v="899"/>
          <ac:spMkLst>
            <pc:docMk/>
            <pc:sldMk cId="3265126306" sldId="260"/>
            <ac:spMk id="19" creationId="{42663BD0-064C-40FC-A331-F49FCA9536AA}"/>
          </ac:spMkLst>
        </pc:spChg>
        <pc:picChg chg="add del mod ord">
          <ac:chgData name="Vieslietotājs" userId="S::urn:spo:anon#1da66c0762161ffe91655e7cbac0561f34cd5df34044b1577e58d29b5749af25::" providerId="AD" clId="Web-{731AB9B8-ADFD-B6AC-641E-E6AD9B2D85B6}" dt="2021-11-18T12:04:53.385" v="897"/>
          <ac:picMkLst>
            <pc:docMk/>
            <pc:sldMk cId="3265126306" sldId="260"/>
            <ac:picMk id="4" creationId="{CBF3C6F3-DAAE-4450-B4E5-09A2193D1E5F}"/>
          </ac:picMkLst>
        </pc:picChg>
        <pc:picChg chg="add mod">
          <ac:chgData name="Vieslietotājs" userId="S::urn:spo:anon#1da66c0762161ffe91655e7cbac0561f34cd5df34044b1577e58d29b5749af25::" providerId="AD" clId="Web-{731AB9B8-ADFD-B6AC-641E-E6AD9B2D85B6}" dt="2021-11-18T12:05:18.323" v="899"/>
          <ac:picMkLst>
            <pc:docMk/>
            <pc:sldMk cId="3265126306" sldId="260"/>
            <ac:picMk id="5" creationId="{9E82EC13-F13C-4F9C-883B-4ADF595D5ACB}"/>
          </ac:picMkLst>
        </pc:picChg>
      </pc:sldChg>
    </pc:docChg>
  </pc:docChgLst>
  <pc:docChgLst>
    <pc:chgData name="Guest User" userId="S::urn:spo:anon#1da66c0762161ffe91655e7cbac0561f34cd5df34044b1577e58d29b5749af25::" providerId="AD" clId="Web-{674FFDC9-066D-D145-606A-3F0BA2CE4BF4}"/>
    <pc:docChg chg="modSld">
      <pc:chgData name="Guest User" userId="S::urn:spo:anon#1da66c0762161ffe91655e7cbac0561f34cd5df34044b1577e58d29b5749af25::" providerId="AD" clId="Web-{674FFDC9-066D-D145-606A-3F0BA2CE4BF4}" dt="2021-11-13T22:45:27.553" v="817"/>
      <pc:docMkLst>
        <pc:docMk/>
      </pc:docMkLst>
      <pc:sldChg chg="addSp delSp modSp mod setBg addAnim delAnim setClrOvrMap">
        <pc:chgData name="Guest User" userId="S::urn:spo:anon#1da66c0762161ffe91655e7cbac0561f34cd5df34044b1577e58d29b5749af25::" providerId="AD" clId="Web-{674FFDC9-066D-D145-606A-3F0BA2CE4BF4}" dt="2021-11-13T21:01:36.917" v="54" actId="1076"/>
        <pc:sldMkLst>
          <pc:docMk/>
          <pc:sldMk cId="1445497271" sldId="256"/>
        </pc:sldMkLst>
        <pc:spChg chg="mod ord">
          <ac:chgData name="Guest User" userId="S::urn:spo:anon#1da66c0762161ffe91655e7cbac0561f34cd5df34044b1577e58d29b5749af25::" providerId="AD" clId="Web-{674FFDC9-066D-D145-606A-3F0BA2CE4BF4}" dt="2021-11-13T21:00:53.651" v="49" actId="20577"/>
          <ac:spMkLst>
            <pc:docMk/>
            <pc:sldMk cId="1445497271" sldId="256"/>
            <ac:spMk id="2" creationId="{00000000-0000-0000-0000-000000000000}"/>
          </ac:spMkLst>
        </pc:spChg>
        <pc:spChg chg="mod">
          <ac:chgData name="Guest User" userId="S::urn:spo:anon#1da66c0762161ffe91655e7cbac0561f34cd5df34044b1577e58d29b5749af25::" providerId="AD" clId="Web-{674FFDC9-066D-D145-606A-3F0BA2CE4BF4}" dt="2021-11-13T21:00:44.057" v="46" actId="14100"/>
          <ac:spMkLst>
            <pc:docMk/>
            <pc:sldMk cId="1445497271" sldId="256"/>
            <ac:spMk id="3" creationId="{00000000-0000-0000-0000-000000000000}"/>
          </ac:spMkLst>
        </pc:spChg>
        <pc:spChg chg="add mod ord">
          <ac:chgData name="Guest User" userId="S::urn:spo:anon#1da66c0762161ffe91655e7cbac0561f34cd5df34044b1577e58d29b5749af25::" providerId="AD" clId="Web-{674FFDC9-066D-D145-606A-3F0BA2CE4BF4}" dt="2021-11-13T21:00:47.463" v="47" actId="1076"/>
          <ac:spMkLst>
            <pc:docMk/>
            <pc:sldMk cId="1445497271" sldId="256"/>
            <ac:spMk id="5" creationId="{2BE1B9F7-65D7-4B68-A557-F000178F8683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37.615" v="5"/>
          <ac:spMkLst>
            <pc:docMk/>
            <pc:sldMk cId="1445497271" sldId="256"/>
            <ac:spMk id="6" creationId="{5A59F003-E00A-43F9-91DC-CC54E3B87466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37.615" v="5"/>
          <ac:spMkLst>
            <pc:docMk/>
            <pc:sldMk cId="1445497271" sldId="256"/>
            <ac:spMk id="7" creationId="{D74A4382-E3AD-430A-9A1F-DFA3E0E77A7D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37.615" v="5"/>
          <ac:spMkLst>
            <pc:docMk/>
            <pc:sldMk cId="1445497271" sldId="256"/>
            <ac:spMk id="8" creationId="{79F40191-0F44-4FD1-82CC-ACB507C14BE6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34.474" v="3"/>
          <ac:spMkLst>
            <pc:docMk/>
            <pc:sldMk cId="1445497271" sldId="256"/>
            <ac:spMk id="9" creationId="{6F40FBDA-CEB1-40F0-9AB9-BD9C402D70FE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45.006" v="9"/>
          <ac:spMkLst>
            <pc:docMk/>
            <pc:sldMk cId="1445497271" sldId="256"/>
            <ac:spMk id="10" creationId="{0671A8AE-40A1-4631-A6B8-581AFF065482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34.474" v="3"/>
          <ac:spMkLst>
            <pc:docMk/>
            <pc:sldMk cId="1445497271" sldId="256"/>
            <ac:spMk id="11" creationId="{0344D4FE-ABEF-4230-9E4E-AD5782FC78AC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45.006" v="9"/>
          <ac:spMkLst>
            <pc:docMk/>
            <pc:sldMk cId="1445497271" sldId="256"/>
            <ac:spMk id="12" creationId="{AB58EF07-17C2-48CF-ABB0-EEF1F17CB8F0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34.474" v="3"/>
          <ac:spMkLst>
            <pc:docMk/>
            <pc:sldMk cId="1445497271" sldId="256"/>
            <ac:spMk id="13" creationId="{9325F979-D3F9-4926-81B7-7ACCB31A501B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45.006" v="9"/>
          <ac:spMkLst>
            <pc:docMk/>
            <pc:sldMk cId="1445497271" sldId="256"/>
            <ac:spMk id="14" creationId="{AF2F604E-43BE-4DC3-B983-E071523364F8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45.006" v="9"/>
          <ac:spMkLst>
            <pc:docMk/>
            <pc:sldMk cId="1445497271" sldId="256"/>
            <ac:spMk id="15" creationId="{08C9B587-E65E-4B52-B37C-ABEBB6E87928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55.334" v="11"/>
          <ac:spMkLst>
            <pc:docMk/>
            <pc:sldMk cId="1445497271" sldId="256"/>
            <ac:spMk id="16" creationId="{E91DC736-0EF8-4F87-9146-EBF1D2EE4D3D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55.334" v="11"/>
          <ac:spMkLst>
            <pc:docMk/>
            <pc:sldMk cId="1445497271" sldId="256"/>
            <ac:spMk id="17" creationId="{097CD68E-23E3-4007-8847-CD0944C4F7BE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55.334" v="11"/>
          <ac:spMkLst>
            <pc:docMk/>
            <pc:sldMk cId="1445497271" sldId="256"/>
            <ac:spMk id="18" creationId="{AF2F604E-43BE-4DC3-B983-E071523364F8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55.334" v="11"/>
          <ac:spMkLst>
            <pc:docMk/>
            <pc:sldMk cId="1445497271" sldId="256"/>
            <ac:spMk id="19" creationId="{08C9B587-E65E-4B52-B37C-ABEBB6E87928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59.647" v="13"/>
          <ac:spMkLst>
            <pc:docMk/>
            <pc:sldMk cId="1445497271" sldId="256"/>
            <ac:spMk id="20" creationId="{6F40FBDA-CEB1-40F0-9AB9-BD9C402D70FE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59.647" v="13"/>
          <ac:spMkLst>
            <pc:docMk/>
            <pc:sldMk cId="1445497271" sldId="256"/>
            <ac:spMk id="21" creationId="{0344D4FE-ABEF-4230-9E4E-AD5782FC78AC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7:59.647" v="13"/>
          <ac:spMkLst>
            <pc:docMk/>
            <pc:sldMk cId="1445497271" sldId="256"/>
            <ac:spMk id="22" creationId="{9325F979-D3F9-4926-81B7-7ACCB31A501B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00:21.244" v="43"/>
          <ac:spMkLst>
            <pc:docMk/>
            <pc:sldMk cId="1445497271" sldId="256"/>
            <ac:spMk id="23" creationId="{E91DC736-0EF8-4F87-9146-EBF1D2EE4D3D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00:21.244" v="43"/>
          <ac:spMkLst>
            <pc:docMk/>
            <pc:sldMk cId="1445497271" sldId="256"/>
            <ac:spMk id="24" creationId="{097CD68E-23E3-4007-8847-CD0944C4F7BE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00:21.244" v="43"/>
          <ac:spMkLst>
            <pc:docMk/>
            <pc:sldMk cId="1445497271" sldId="256"/>
            <ac:spMk id="25" creationId="{AF2F604E-43BE-4DC3-B983-E071523364F8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00:21.244" v="43"/>
          <ac:spMkLst>
            <pc:docMk/>
            <pc:sldMk cId="1445497271" sldId="256"/>
            <ac:spMk id="26" creationId="{08C9B587-E65E-4B52-B37C-ABEBB6E87928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00:00.462" v="33"/>
          <ac:spMkLst>
            <pc:docMk/>
            <pc:sldMk cId="1445497271" sldId="256"/>
            <ac:spMk id="29" creationId="{A8CCCB6D-5162-4AAE-A5E3-3AC55410DBCE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00:00.462" v="33"/>
          <ac:spMkLst>
            <pc:docMk/>
            <pc:sldMk cId="1445497271" sldId="256"/>
            <ac:spMk id="30" creationId="{0BCD8C04-CC7B-40EF-82EB-E9821F79BB86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00:21.244" v="43"/>
          <ac:spMkLst>
            <pc:docMk/>
            <pc:sldMk cId="1445497271" sldId="256"/>
            <ac:spMk id="31" creationId="{B4D3D850-2041-4B7C-AED9-54DA385B14F7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9:49.477" v="31"/>
          <ac:spMkLst>
            <pc:docMk/>
            <pc:sldMk cId="1445497271" sldId="256"/>
            <ac:spMk id="32" creationId="{B4D3D850-2041-4B7C-AED9-54DA385B14F7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00:21.244" v="43"/>
          <ac:spMkLst>
            <pc:docMk/>
            <pc:sldMk cId="1445497271" sldId="256"/>
            <ac:spMk id="33" creationId="{B497CCB5-5FC2-473C-AFCC-2430CEF1DF71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9:49.477" v="31"/>
          <ac:spMkLst>
            <pc:docMk/>
            <pc:sldMk cId="1445497271" sldId="256"/>
            <ac:spMk id="34" creationId="{B497CCB5-5FC2-473C-AFCC-2430CEF1DF71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00:21.244" v="43"/>
          <ac:spMkLst>
            <pc:docMk/>
            <pc:sldMk cId="1445497271" sldId="256"/>
            <ac:spMk id="35" creationId="{599C8C75-BFDF-44E7-A028-EEB5EDD58817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0:59:49.477" v="31"/>
          <ac:spMkLst>
            <pc:docMk/>
            <pc:sldMk cId="1445497271" sldId="256"/>
            <ac:spMk id="36" creationId="{599C8C75-BFDF-44E7-A028-EEB5EDD58817}"/>
          </ac:spMkLst>
        </pc:spChg>
        <pc:picChg chg="add mod ord">
          <ac:chgData name="Guest User" userId="S::urn:spo:anon#1da66c0762161ffe91655e7cbac0561f34cd5df34044b1577e58d29b5749af25::" providerId="AD" clId="Web-{674FFDC9-066D-D145-606A-3F0BA2CE4BF4}" dt="2021-11-13T21:00:21.244" v="43"/>
          <ac:picMkLst>
            <pc:docMk/>
            <pc:sldMk cId="1445497271" sldId="256"/>
            <ac:picMk id="4" creationId="{46F2E2FD-778A-4EF8-BA9E-39F45A6AE358}"/>
          </ac:picMkLst>
        </pc:picChg>
        <pc:picChg chg="add mod ord">
          <ac:chgData name="Guest User" userId="S::urn:spo:anon#1da66c0762161ffe91655e7cbac0561f34cd5df34044b1577e58d29b5749af25::" providerId="AD" clId="Web-{674FFDC9-066D-D145-606A-3F0BA2CE4BF4}" dt="2021-11-13T21:01:36.917" v="54" actId="1076"/>
          <ac:picMkLst>
            <pc:docMk/>
            <pc:sldMk cId="1445497271" sldId="256"/>
            <ac:picMk id="27" creationId="{55979C76-6060-4D07-BD57-09DE549F3818}"/>
          </ac:picMkLst>
        </pc:picChg>
      </pc:sldChg>
      <pc:sldChg chg="addSp delSp modSp mod setBg modNotes">
        <pc:chgData name="Guest User" userId="S::urn:spo:anon#1da66c0762161ffe91655e7cbac0561f34cd5df34044b1577e58d29b5749af25::" providerId="AD" clId="Web-{674FFDC9-066D-D145-606A-3F0BA2CE4BF4}" dt="2021-11-13T22:32:39.562" v="770"/>
        <pc:sldMkLst>
          <pc:docMk/>
          <pc:sldMk cId="3179113433" sldId="261"/>
        </pc:sldMkLst>
        <pc:spChg chg="mod ord">
          <ac:chgData name="Guest User" userId="S::urn:spo:anon#1da66c0762161ffe91655e7cbac0561f34cd5df34044b1577e58d29b5749af25::" providerId="AD" clId="Web-{674FFDC9-066D-D145-606A-3F0BA2CE4BF4}" dt="2021-11-13T21:19:56.149" v="237"/>
          <ac:spMkLst>
            <pc:docMk/>
            <pc:sldMk cId="3179113433" sldId="261"/>
            <ac:spMk id="2" creationId="{301090B7-E993-4687-A85E-C014FCF376B2}"/>
          </ac:spMkLst>
        </pc:spChg>
        <pc:spChg chg="mod ord">
          <ac:chgData name="Guest User" userId="S::urn:spo:anon#1da66c0762161ffe91655e7cbac0561f34cd5df34044b1577e58d29b5749af25::" providerId="AD" clId="Web-{674FFDC9-066D-D145-606A-3F0BA2CE4BF4}" dt="2021-11-13T21:26:08.611" v="262" actId="1076"/>
          <ac:spMkLst>
            <pc:docMk/>
            <pc:sldMk cId="3179113433" sldId="261"/>
            <ac:spMk id="3" creationId="{CA717875-9DC1-498E-944B-927618222C8E}"/>
          </ac:spMkLst>
        </pc:spChg>
        <pc:spChg chg="add del mod ord">
          <ac:chgData name="Guest User" userId="S::urn:spo:anon#1da66c0762161ffe91655e7cbac0561f34cd5df34044b1577e58d29b5749af25::" providerId="AD" clId="Web-{674FFDC9-066D-D145-606A-3F0BA2CE4BF4}" dt="2021-11-13T21:18:48.960" v="232"/>
          <ac:spMkLst>
            <pc:docMk/>
            <pc:sldMk cId="3179113433" sldId="261"/>
            <ac:spMk id="4" creationId="{1728D222-B954-47C7-BE5A-DC908A635F94}"/>
          </ac:spMkLst>
        </pc:spChg>
        <pc:spChg chg="add del mod">
          <ac:chgData name="Guest User" userId="S::urn:spo:anon#1da66c0762161ffe91655e7cbac0561f34cd5df34044b1577e58d29b5749af25::" providerId="AD" clId="Web-{674FFDC9-066D-D145-606A-3F0BA2CE4BF4}" dt="2021-11-13T21:18:34.819" v="231"/>
          <ac:spMkLst>
            <pc:docMk/>
            <pc:sldMk cId="3179113433" sldId="261"/>
            <ac:spMk id="6" creationId="{0857E709-73F8-4F5A-8425-C4FD08BBF23E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3:51.485" v="192"/>
          <ac:spMkLst>
            <pc:docMk/>
            <pc:sldMk cId="3179113433" sldId="261"/>
            <ac:spMk id="10" creationId="{AD96FDFD-4E42-4A06-B8B5-768A1DB9C2A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4:06.297" v="194"/>
          <ac:spMkLst>
            <pc:docMk/>
            <pc:sldMk cId="3179113433" sldId="261"/>
            <ac:spMk id="11" creationId="{B3F59054-3394-4D87-8BD0-A28DCD47F1BC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4:06.297" v="194"/>
          <ac:spMkLst>
            <pc:docMk/>
            <pc:sldMk cId="3179113433" sldId="261"/>
            <ac:spMk id="12" creationId="{2FE0ABA9-CAF1-4816-837D-5F28AAA08E0A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3:46.109" v="190"/>
          <ac:spMkLst>
            <pc:docMk/>
            <pc:sldMk cId="3179113433" sldId="261"/>
            <ac:spMk id="13" creationId="{114C78B5-EC6B-4A39-8860-705100867457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4:42.408" v="204"/>
          <ac:spMkLst>
            <pc:docMk/>
            <pc:sldMk cId="3179113433" sldId="261"/>
            <ac:spMk id="14" creationId="{AD96FDFD-4E42-4A06-B8B5-768A1DB9C2A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4:37.361" v="202"/>
          <ac:spMkLst>
            <pc:docMk/>
            <pc:sldMk cId="3179113433" sldId="261"/>
            <ac:spMk id="16" creationId="{71A784BF-09DB-448D-99FC-B49DFC6605D5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4:06.297" v="194"/>
          <ac:spMkLst>
            <pc:docMk/>
            <pc:sldMk cId="3179113433" sldId="261"/>
            <ac:spMk id="17" creationId="{BC8B9C14-70F0-4F42-85FF-0DD3D5A585A5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4:37.361" v="202"/>
          <ac:spMkLst>
            <pc:docMk/>
            <pc:sldMk cId="3179113433" sldId="261"/>
            <ac:spMk id="18" creationId="{917859B3-4C91-478D-929D-BB6433F9084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4:06.297" v="194"/>
          <ac:spMkLst>
            <pc:docMk/>
            <pc:sldMk cId="3179113433" sldId="261"/>
            <ac:spMk id="19" creationId="{98DE6C44-43F8-4DE4-AB81-66853FFEA09A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7:30.849" v="226"/>
          <ac:spMkLst>
            <pc:docMk/>
            <pc:sldMk cId="3179113433" sldId="261"/>
            <ac:spMk id="20" creationId="{9A42C7B2-7BD6-433A-95AB-5AA4F44B581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4:06.297" v="194"/>
          <ac:spMkLst>
            <pc:docMk/>
            <pc:sldMk cId="3179113433" sldId="261"/>
            <ac:spMk id="21" creationId="{2409529B-9B56-4F10-BE4D-F934DB89E57E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7:30.849" v="226"/>
          <ac:spMkLst>
            <pc:docMk/>
            <pc:sldMk cId="3179113433" sldId="261"/>
            <ac:spMk id="22" creationId="{0ADDB668-2CA4-4D2B-9C34-3487CA330BA8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4:37.361" v="202"/>
          <ac:spMkLst>
            <pc:docMk/>
            <pc:sldMk cId="3179113433" sldId="261"/>
            <ac:spMk id="23" creationId="{6283FBD2-A663-469F-855C-06D86E3C1161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7:30.849" v="226"/>
          <ac:spMkLst>
            <pc:docMk/>
            <pc:sldMk cId="3179113433" sldId="261"/>
            <ac:spMk id="24" creationId="{2568BC19-F052-4108-93E1-6A3D1DEC072F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4:37.361" v="202"/>
          <ac:spMkLst>
            <pc:docMk/>
            <pc:sldMk cId="3179113433" sldId="261"/>
            <ac:spMk id="25" creationId="{8A1279FC-7441-4E55-B082-2774E6316482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7:30.849" v="226"/>
          <ac:spMkLst>
            <pc:docMk/>
            <pc:sldMk cId="3179113433" sldId="261"/>
            <ac:spMk id="26" creationId="{D5FD337D-4D6B-4C8B-B6F5-121097E09881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9:50.118" v="234"/>
          <ac:spMkLst>
            <pc:docMk/>
            <pc:sldMk cId="3179113433" sldId="261"/>
            <ac:spMk id="27" creationId="{B43B9CA2-4B31-4ACD-9A9F-B8E6C6420386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7:12.692" v="219"/>
          <ac:spMkLst>
            <pc:docMk/>
            <pc:sldMk cId="3179113433" sldId="261"/>
            <ac:spMk id="28" creationId="{114C78B5-EC6B-4A39-8860-705100867457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9:50.118" v="234"/>
          <ac:spMkLst>
            <pc:docMk/>
            <pc:sldMk cId="3179113433" sldId="261"/>
            <ac:spMk id="30" creationId="{33F94DB1-BC5D-454D-845C-7BA3A1F4699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6:43.660" v="215"/>
          <ac:spMkLst>
            <pc:docMk/>
            <pc:sldMk cId="3179113433" sldId="261"/>
            <ac:spMk id="31" creationId="{71A784BF-09DB-448D-99FC-B49DFC6605D5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9:50.118" v="234"/>
          <ac:spMkLst>
            <pc:docMk/>
            <pc:sldMk cId="3179113433" sldId="261"/>
            <ac:spMk id="32" creationId="{5676B86F-860B-4586-BCAA-C0650C09B7B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6:43.660" v="215"/>
          <ac:spMkLst>
            <pc:docMk/>
            <pc:sldMk cId="3179113433" sldId="261"/>
            <ac:spMk id="33" creationId="{917859B3-4C91-478D-929D-BB6433F9084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9:50.118" v="234"/>
          <ac:spMkLst>
            <pc:docMk/>
            <pc:sldMk cId="3179113433" sldId="261"/>
            <ac:spMk id="34" creationId="{8C818ED5-2F56-4171-9445-3AA4F4462396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6:43.660" v="215"/>
          <ac:spMkLst>
            <pc:docMk/>
            <pc:sldMk cId="3179113433" sldId="261"/>
            <ac:spMk id="35" creationId="{6283FBD2-A663-469F-855C-06D86E3C1161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9:50.118" v="234"/>
          <ac:spMkLst>
            <pc:docMk/>
            <pc:sldMk cId="3179113433" sldId="261"/>
            <ac:spMk id="36" creationId="{DE74FCE8-866C-4AFA-B45C-FACE2A6094E4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6:43.660" v="215"/>
          <ac:spMkLst>
            <pc:docMk/>
            <pc:sldMk cId="3179113433" sldId="261"/>
            <ac:spMk id="37" creationId="{8A1279FC-7441-4E55-B082-2774E6316482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1:19:56.149" v="236"/>
          <ac:spMkLst>
            <pc:docMk/>
            <pc:sldMk cId="3179113433" sldId="261"/>
            <ac:spMk id="38" creationId="{33CD251C-A887-4D2F-925B-FC097198538B}"/>
          </ac:spMkLst>
        </pc:spChg>
        <pc:spChg chg="add">
          <ac:chgData name="Guest User" userId="S::urn:spo:anon#1da66c0762161ffe91655e7cbac0561f34cd5df34044b1577e58d29b5749af25::" providerId="AD" clId="Web-{674FFDC9-066D-D145-606A-3F0BA2CE4BF4}" dt="2021-11-13T21:19:56.149" v="237"/>
          <ac:spMkLst>
            <pc:docMk/>
            <pc:sldMk cId="3179113433" sldId="261"/>
            <ac:spMk id="40" creationId="{B43B9CA2-4B31-4ACD-9A9F-B8E6C6420386}"/>
          </ac:spMkLst>
        </pc:spChg>
        <pc:spChg chg="add">
          <ac:chgData name="Guest User" userId="S::urn:spo:anon#1da66c0762161ffe91655e7cbac0561f34cd5df34044b1577e58d29b5749af25::" providerId="AD" clId="Web-{674FFDC9-066D-D145-606A-3F0BA2CE4BF4}" dt="2021-11-13T21:19:56.149" v="237"/>
          <ac:spMkLst>
            <pc:docMk/>
            <pc:sldMk cId="3179113433" sldId="261"/>
            <ac:spMk id="41" creationId="{33F94DB1-BC5D-454D-845C-7BA3A1F46999}"/>
          </ac:spMkLst>
        </pc:spChg>
        <pc:spChg chg="add">
          <ac:chgData name="Guest User" userId="S::urn:spo:anon#1da66c0762161ffe91655e7cbac0561f34cd5df34044b1577e58d29b5749af25::" providerId="AD" clId="Web-{674FFDC9-066D-D145-606A-3F0BA2CE4BF4}" dt="2021-11-13T21:19:56.149" v="237"/>
          <ac:spMkLst>
            <pc:docMk/>
            <pc:sldMk cId="3179113433" sldId="261"/>
            <ac:spMk id="42" creationId="{5676B86F-860B-4586-BCAA-C0650C09B7B9}"/>
          </ac:spMkLst>
        </pc:spChg>
        <pc:spChg chg="add">
          <ac:chgData name="Guest User" userId="S::urn:spo:anon#1da66c0762161ffe91655e7cbac0561f34cd5df34044b1577e58d29b5749af25::" providerId="AD" clId="Web-{674FFDC9-066D-D145-606A-3F0BA2CE4BF4}" dt="2021-11-13T21:19:56.149" v="237"/>
          <ac:spMkLst>
            <pc:docMk/>
            <pc:sldMk cId="3179113433" sldId="261"/>
            <ac:spMk id="43" creationId="{8C818ED5-2F56-4171-9445-3AA4F4462396}"/>
          </ac:spMkLst>
        </pc:spChg>
        <pc:spChg chg="add">
          <ac:chgData name="Guest User" userId="S::urn:spo:anon#1da66c0762161ffe91655e7cbac0561f34cd5df34044b1577e58d29b5749af25::" providerId="AD" clId="Web-{674FFDC9-066D-D145-606A-3F0BA2CE4BF4}" dt="2021-11-13T21:19:56.149" v="237"/>
          <ac:spMkLst>
            <pc:docMk/>
            <pc:sldMk cId="3179113433" sldId="261"/>
            <ac:spMk id="44" creationId="{DE74FCE8-866C-4AFA-B45C-FACE2A6094E4}"/>
          </ac:spMkLst>
        </pc:spChg>
        <pc:grpChg chg="add del">
          <ac:chgData name="Guest User" userId="S::urn:spo:anon#1da66c0762161ffe91655e7cbac0561f34cd5df34044b1577e58d29b5749af25::" providerId="AD" clId="Web-{674FFDC9-066D-D145-606A-3F0BA2CE4BF4}" dt="2021-11-13T21:13:46.109" v="190"/>
          <ac:grpSpMkLst>
            <pc:docMk/>
            <pc:sldMk cId="3179113433" sldId="261"/>
            <ac:grpSpMk id="15" creationId="{A50943B0-FDF7-4C2C-B784-9208C945A8C3}"/>
          </ac:grpSpMkLst>
        </pc:grpChg>
        <pc:grpChg chg="add del">
          <ac:chgData name="Guest User" userId="S::urn:spo:anon#1da66c0762161ffe91655e7cbac0561f34cd5df34044b1577e58d29b5749af25::" providerId="AD" clId="Web-{674FFDC9-066D-D145-606A-3F0BA2CE4BF4}" dt="2021-11-13T21:17:12.692" v="219"/>
          <ac:grpSpMkLst>
            <pc:docMk/>
            <pc:sldMk cId="3179113433" sldId="261"/>
            <ac:grpSpMk id="29" creationId="{A50943B0-FDF7-4C2C-B784-9208C945A8C3}"/>
          </ac:grpSpMkLst>
        </pc:grpChg>
        <pc:grpChg chg="add del">
          <ac:chgData name="Guest User" userId="S::urn:spo:anon#1da66c0762161ffe91655e7cbac0561f34cd5df34044b1577e58d29b5749af25::" providerId="AD" clId="Web-{674FFDC9-066D-D145-606A-3F0BA2CE4BF4}" dt="2021-11-13T21:19:56.149" v="236"/>
          <ac:grpSpMkLst>
            <pc:docMk/>
            <pc:sldMk cId="3179113433" sldId="261"/>
            <ac:grpSpMk id="39" creationId="{770AE191-D2EA-45C9-A44D-830C188F74CB}"/>
          </ac:grpSpMkLst>
        </pc:grpChg>
        <pc:picChg chg="add mod ord">
          <ac:chgData name="Guest User" userId="S::urn:spo:anon#1da66c0762161ffe91655e7cbac0561f34cd5df34044b1577e58d29b5749af25::" providerId="AD" clId="Web-{674FFDC9-066D-D145-606A-3F0BA2CE4BF4}" dt="2021-11-13T21:19:56.149" v="237"/>
          <ac:picMkLst>
            <pc:docMk/>
            <pc:sldMk cId="3179113433" sldId="261"/>
            <ac:picMk id="5" creationId="{41CF3598-346D-46B3-870E-40C2B8A7A553}"/>
          </ac:picMkLst>
        </pc:picChg>
        <pc:picChg chg="add mod ord">
          <ac:chgData name="Guest User" userId="S::urn:spo:anon#1da66c0762161ffe91655e7cbac0561f34cd5df34044b1577e58d29b5749af25::" providerId="AD" clId="Web-{674FFDC9-066D-D145-606A-3F0BA2CE4BF4}" dt="2021-11-13T21:19:56.149" v="237"/>
          <ac:picMkLst>
            <pc:docMk/>
            <pc:sldMk cId="3179113433" sldId="261"/>
            <ac:picMk id="7" creationId="{142A5202-8E66-4533-8AA8-4146E9310E5C}"/>
          </ac:picMkLst>
        </pc:picChg>
        <pc:picChg chg="add del mod ord">
          <ac:chgData name="Guest User" userId="S::urn:spo:anon#1da66c0762161ffe91655e7cbac0561f34cd5df34044b1577e58d29b5749af25::" providerId="AD" clId="Web-{674FFDC9-066D-D145-606A-3F0BA2CE4BF4}" dt="2021-11-13T21:17:34.333" v="227"/>
          <ac:picMkLst>
            <pc:docMk/>
            <pc:sldMk cId="3179113433" sldId="261"/>
            <ac:picMk id="8" creationId="{18F7610F-3BE7-489A-A869-2B05105ADD2E}"/>
          </ac:picMkLst>
        </pc:picChg>
        <pc:picChg chg="add mod">
          <ac:chgData name="Guest User" userId="S::urn:spo:anon#1da66c0762161ffe91655e7cbac0561f34cd5df34044b1577e58d29b5749af25::" providerId="AD" clId="Web-{674FFDC9-066D-D145-606A-3F0BA2CE4BF4}" dt="2021-11-13T21:19:56.149" v="237"/>
          <ac:picMkLst>
            <pc:docMk/>
            <pc:sldMk cId="3179113433" sldId="261"/>
            <ac:picMk id="9" creationId="{11778106-1067-436F-8161-B3DDD327B01F}"/>
          </ac:picMkLst>
        </pc:picChg>
        <pc:picChg chg="add mod">
          <ac:chgData name="Guest User" userId="S::urn:spo:anon#1da66c0762161ffe91655e7cbac0561f34cd5df34044b1577e58d29b5749af25::" providerId="AD" clId="Web-{674FFDC9-066D-D145-606A-3F0BA2CE4BF4}" dt="2021-11-13T21:22:35.153" v="247" actId="1076"/>
          <ac:picMkLst>
            <pc:docMk/>
            <pc:sldMk cId="3179113433" sldId="261"/>
            <ac:picMk id="45" creationId="{4F640582-C79A-4EC0-AFD7-20C7989F7305}"/>
          </ac:picMkLst>
        </pc:picChg>
      </pc:sldChg>
      <pc:sldChg chg="addSp delSp modSp mod setBg addAnim delAnim setClrOvrMap modNotes">
        <pc:chgData name="Guest User" userId="S::urn:spo:anon#1da66c0762161ffe91655e7cbac0561f34cd5df34044b1577e58d29b5749af25::" providerId="AD" clId="Web-{674FFDC9-066D-D145-606A-3F0BA2CE4BF4}" dt="2021-11-13T22:45:27.553" v="817"/>
        <pc:sldMkLst>
          <pc:docMk/>
          <pc:sldMk cId="1477888617" sldId="262"/>
        </pc:sldMkLst>
        <pc:spChg chg="mod ord">
          <ac:chgData name="Guest User" userId="S::urn:spo:anon#1da66c0762161ffe91655e7cbac0561f34cd5df34044b1577e58d29b5749af25::" providerId="AD" clId="Web-{674FFDC9-066D-D145-606A-3F0BA2CE4BF4}" dt="2021-11-13T22:13:06.611" v="467" actId="14100"/>
          <ac:spMkLst>
            <pc:docMk/>
            <pc:sldMk cId="1477888617" sldId="262"/>
            <ac:spMk id="2" creationId="{2F368FEE-8B91-4162-A2AB-29A5E104C7D8}"/>
          </ac:spMkLst>
        </pc:spChg>
        <pc:spChg chg="mod ord">
          <ac:chgData name="Guest User" userId="S::urn:spo:anon#1da66c0762161ffe91655e7cbac0561f34cd5df34044b1577e58d29b5749af25::" providerId="AD" clId="Web-{674FFDC9-066D-D145-606A-3F0BA2CE4BF4}" dt="2021-11-13T22:25:01.254" v="692" actId="20577"/>
          <ac:spMkLst>
            <pc:docMk/>
            <pc:sldMk cId="1477888617" sldId="262"/>
            <ac:spMk id="3" creationId="{1E7E90AC-30CA-46F8-83FB-BE49A6EC5E94}"/>
          </ac:spMkLst>
        </pc:spChg>
        <pc:spChg chg="add del mod">
          <ac:chgData name="Guest User" userId="S::urn:spo:anon#1da66c0762161ffe91655e7cbac0561f34cd5df34044b1577e58d29b5749af25::" providerId="AD" clId="Web-{674FFDC9-066D-D145-606A-3F0BA2CE4BF4}" dt="2021-11-13T22:06:00.554" v="369"/>
          <ac:spMkLst>
            <pc:docMk/>
            <pc:sldMk cId="1477888617" sldId="262"/>
            <ac:spMk id="9" creationId="{ADD7196E-FF27-41BE-9081-D29F12FE6D15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8:21.698" v="381"/>
          <ac:spMkLst>
            <pc:docMk/>
            <pc:sldMk cId="1477888617" sldId="262"/>
            <ac:spMk id="21" creationId="{AD96FDFD-4E42-4A06-B8B5-768A1DB9C2A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29.168" v="395"/>
          <ac:spMkLst>
            <pc:docMk/>
            <pc:sldMk cId="1477888617" sldId="262"/>
            <ac:spMk id="23" creationId="{B43B9CA2-4B31-4ACD-9A9F-B8E6C6420386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29.168" v="395"/>
          <ac:spMkLst>
            <pc:docMk/>
            <pc:sldMk cId="1477888617" sldId="262"/>
            <ac:spMk id="24" creationId="{33F94DB1-BC5D-454D-845C-7BA3A1F4699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29.168" v="395"/>
          <ac:spMkLst>
            <pc:docMk/>
            <pc:sldMk cId="1477888617" sldId="262"/>
            <ac:spMk id="25" creationId="{5676B86F-860B-4586-BCAA-C0650C09B7B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8:21.682" v="380"/>
          <ac:spMkLst>
            <pc:docMk/>
            <pc:sldMk cId="1477888617" sldId="262"/>
            <ac:spMk id="26" creationId="{71A784BF-09DB-448D-99FC-B49DFC6605D5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29.168" v="395"/>
          <ac:spMkLst>
            <pc:docMk/>
            <pc:sldMk cId="1477888617" sldId="262"/>
            <ac:spMk id="27" creationId="{8C818ED5-2F56-4171-9445-3AA4F4462396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8:21.682" v="380"/>
          <ac:spMkLst>
            <pc:docMk/>
            <pc:sldMk cId="1477888617" sldId="262"/>
            <ac:spMk id="28" creationId="{917859B3-4C91-478D-929D-BB6433F9084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8:21.682" v="380"/>
          <ac:spMkLst>
            <pc:docMk/>
            <pc:sldMk cId="1477888617" sldId="262"/>
            <ac:spMk id="30" creationId="{6283FBD2-A663-469F-855C-06D86E3C1161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8:21.682" v="380"/>
          <ac:spMkLst>
            <pc:docMk/>
            <pc:sldMk cId="1477888617" sldId="262"/>
            <ac:spMk id="32" creationId="{8A1279FC-7441-4E55-B082-2774E6316482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29.168" v="395"/>
          <ac:spMkLst>
            <pc:docMk/>
            <pc:sldMk cId="1477888617" sldId="262"/>
            <ac:spMk id="34" creationId="{DE74FCE8-866C-4AFA-B45C-FACE2A6094E4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16.121" v="390"/>
          <ac:spMkLst>
            <pc:docMk/>
            <pc:sldMk cId="1477888617" sldId="262"/>
            <ac:spMk id="36" creationId="{B43B9CA2-4B31-4ACD-9A9F-B8E6C6420386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16.121" v="390"/>
          <ac:spMkLst>
            <pc:docMk/>
            <pc:sldMk cId="1477888617" sldId="262"/>
            <ac:spMk id="37" creationId="{33F94DB1-BC5D-454D-845C-7BA3A1F4699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16.121" v="390"/>
          <ac:spMkLst>
            <pc:docMk/>
            <pc:sldMk cId="1477888617" sldId="262"/>
            <ac:spMk id="38" creationId="{5676B86F-860B-4586-BCAA-C0650C09B7B9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8:51.574" v="388"/>
          <ac:spMkLst>
            <pc:docMk/>
            <pc:sldMk cId="1477888617" sldId="262"/>
            <ac:spMk id="39" creationId="{B3F59054-3394-4D87-8BD0-A28DCD47F1BC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16.121" v="390"/>
          <ac:spMkLst>
            <pc:docMk/>
            <pc:sldMk cId="1477888617" sldId="262"/>
            <ac:spMk id="40" creationId="{8C818ED5-2F56-4171-9445-3AA4F4462396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8:51.574" v="388"/>
          <ac:spMkLst>
            <pc:docMk/>
            <pc:sldMk cId="1477888617" sldId="262"/>
            <ac:spMk id="41" creationId="{2FE0ABA9-CAF1-4816-837D-5F28AAA08E0A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16.121" v="390"/>
          <ac:spMkLst>
            <pc:docMk/>
            <pc:sldMk cId="1477888617" sldId="262"/>
            <ac:spMk id="42" creationId="{DE74FCE8-866C-4AFA-B45C-FACE2A6094E4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8:51.574" v="388"/>
          <ac:spMkLst>
            <pc:docMk/>
            <pc:sldMk cId="1477888617" sldId="262"/>
            <ac:spMk id="43" creationId="{BC8B9C14-70F0-4F42-85FF-0DD3D5A585A5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22.106" v="392"/>
          <ac:spMkLst>
            <pc:docMk/>
            <pc:sldMk cId="1477888617" sldId="262"/>
            <ac:spMk id="44" creationId="{4038CB10-1F5C-4D54-9DF7-12586DE5B007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8:51.574" v="388"/>
          <ac:spMkLst>
            <pc:docMk/>
            <pc:sldMk cId="1477888617" sldId="262"/>
            <ac:spMk id="45" creationId="{98DE6C44-43F8-4DE4-AB81-66853FFEA09A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22.106" v="392"/>
          <ac:spMkLst>
            <pc:docMk/>
            <pc:sldMk cId="1477888617" sldId="262"/>
            <ac:spMk id="46" creationId="{73ED6512-6858-4552-B699-9A97FE9A4EA2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8:51.574" v="388"/>
          <ac:spMkLst>
            <pc:docMk/>
            <pc:sldMk cId="1477888617" sldId="262"/>
            <ac:spMk id="47" creationId="{2409529B-9B56-4F10-BE4D-F934DB89E57E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29.153" v="394"/>
          <ac:spMkLst>
            <pc:docMk/>
            <pc:sldMk cId="1477888617" sldId="262"/>
            <ac:spMk id="48" creationId="{B3684CCF-CEBB-4D8E-A366-95E43D4C790B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09:29.153" v="394"/>
          <ac:spMkLst>
            <pc:docMk/>
            <pc:sldMk cId="1477888617" sldId="262"/>
            <ac:spMk id="49" creationId="{70BEB1E7-2F88-40BC-B73D-42E5B6F80BFC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10:12.404" v="402"/>
          <ac:spMkLst>
            <pc:docMk/>
            <pc:sldMk cId="1477888617" sldId="262"/>
            <ac:spMk id="50" creationId="{0550F5B9-399F-4FAD-AE6C-ED65F9A43A74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10:12.404" v="402"/>
          <ac:spMkLst>
            <pc:docMk/>
            <pc:sldMk cId="1477888617" sldId="262"/>
            <ac:spMk id="51" creationId="{C062E60F-5CD4-4268-8359-8076634680E5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10:12.404" v="402"/>
          <ac:spMkLst>
            <pc:docMk/>
            <pc:sldMk cId="1477888617" sldId="262"/>
            <ac:spMk id="52" creationId="{BB341EC3-1810-4D33-BA3F-E2D0AA0ECFB6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10:12.404" v="402"/>
          <ac:spMkLst>
            <pc:docMk/>
            <pc:sldMk cId="1477888617" sldId="262"/>
            <ac:spMk id="53" creationId="{10127CDE-2B99-47A8-BB3C-7D17519105E0}"/>
          </ac:spMkLst>
        </pc:spChg>
        <pc:spChg chg="add">
          <ac:chgData name="Guest User" userId="S::urn:spo:anon#1da66c0762161ffe91655e7cbac0561f34cd5df34044b1577e58d29b5749af25::" providerId="AD" clId="Web-{674FFDC9-066D-D145-606A-3F0BA2CE4BF4}" dt="2021-11-13T22:10:12.404" v="402"/>
          <ac:spMkLst>
            <pc:docMk/>
            <pc:sldMk cId="1477888617" sldId="262"/>
            <ac:spMk id="55" creationId="{71A784BF-09DB-448D-99FC-B49DFC6605D5}"/>
          </ac:spMkLst>
        </pc:spChg>
        <pc:spChg chg="add">
          <ac:chgData name="Guest User" userId="S::urn:spo:anon#1da66c0762161ffe91655e7cbac0561f34cd5df34044b1577e58d29b5749af25::" providerId="AD" clId="Web-{674FFDC9-066D-D145-606A-3F0BA2CE4BF4}" dt="2021-11-13T22:10:12.404" v="402"/>
          <ac:spMkLst>
            <pc:docMk/>
            <pc:sldMk cId="1477888617" sldId="262"/>
            <ac:spMk id="56" creationId="{917859B3-4C91-478D-929D-BB6433F90849}"/>
          </ac:spMkLst>
        </pc:spChg>
        <pc:spChg chg="add">
          <ac:chgData name="Guest User" userId="S::urn:spo:anon#1da66c0762161ffe91655e7cbac0561f34cd5df34044b1577e58d29b5749af25::" providerId="AD" clId="Web-{674FFDC9-066D-D145-606A-3F0BA2CE4BF4}" dt="2021-11-13T22:10:12.404" v="402"/>
          <ac:spMkLst>
            <pc:docMk/>
            <pc:sldMk cId="1477888617" sldId="262"/>
            <ac:spMk id="57" creationId="{6283FBD2-A663-469F-855C-06D86E3C1161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10:12.388" v="401"/>
          <ac:spMkLst>
            <pc:docMk/>
            <pc:sldMk cId="1477888617" sldId="262"/>
            <ac:spMk id="58" creationId="{B3F59054-3394-4D87-8BD0-A28DCD47F1BC}"/>
          </ac:spMkLst>
        </pc:spChg>
        <pc:spChg chg="add">
          <ac:chgData name="Guest User" userId="S::urn:spo:anon#1da66c0762161ffe91655e7cbac0561f34cd5df34044b1577e58d29b5749af25::" providerId="AD" clId="Web-{674FFDC9-066D-D145-606A-3F0BA2CE4BF4}" dt="2021-11-13T22:10:12.404" v="402"/>
          <ac:spMkLst>
            <pc:docMk/>
            <pc:sldMk cId="1477888617" sldId="262"/>
            <ac:spMk id="59" creationId="{8A1279FC-7441-4E55-B082-2774E6316482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10:12.388" v="401"/>
          <ac:spMkLst>
            <pc:docMk/>
            <pc:sldMk cId="1477888617" sldId="262"/>
            <ac:spMk id="60" creationId="{2FE0ABA9-CAF1-4816-837D-5F28AAA08E0A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10:12.388" v="401"/>
          <ac:spMkLst>
            <pc:docMk/>
            <pc:sldMk cId="1477888617" sldId="262"/>
            <ac:spMk id="62" creationId="{BC8B9C14-70F0-4F42-85FF-0DD3D5A585A5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10:12.388" v="401"/>
          <ac:spMkLst>
            <pc:docMk/>
            <pc:sldMk cId="1477888617" sldId="262"/>
            <ac:spMk id="64" creationId="{98DE6C44-43F8-4DE4-AB81-66853FFEA09A}"/>
          </ac:spMkLst>
        </pc:spChg>
        <pc:spChg chg="add del">
          <ac:chgData name="Guest User" userId="S::urn:spo:anon#1da66c0762161ffe91655e7cbac0561f34cd5df34044b1577e58d29b5749af25::" providerId="AD" clId="Web-{674FFDC9-066D-D145-606A-3F0BA2CE4BF4}" dt="2021-11-13T22:10:12.388" v="401"/>
          <ac:spMkLst>
            <pc:docMk/>
            <pc:sldMk cId="1477888617" sldId="262"/>
            <ac:spMk id="66" creationId="{2409529B-9B56-4F10-BE4D-F934DB89E57E}"/>
          </ac:spMkLst>
        </pc:spChg>
        <pc:picChg chg="add mod ord">
          <ac:chgData name="Guest User" userId="S::urn:spo:anon#1da66c0762161ffe91655e7cbac0561f34cd5df34044b1577e58d29b5749af25::" providerId="AD" clId="Web-{674FFDC9-066D-D145-606A-3F0BA2CE4BF4}" dt="2021-11-13T22:10:12.404" v="402"/>
          <ac:picMkLst>
            <pc:docMk/>
            <pc:sldMk cId="1477888617" sldId="262"/>
            <ac:picMk id="4" creationId="{C32550D6-CA37-470A-92C1-828E43421116}"/>
          </ac:picMkLst>
        </pc:picChg>
        <pc:picChg chg="add del mod">
          <ac:chgData name="Guest User" userId="S::urn:spo:anon#1da66c0762161ffe91655e7cbac0561f34cd5df34044b1577e58d29b5749af25::" providerId="AD" clId="Web-{674FFDC9-066D-D145-606A-3F0BA2CE4BF4}" dt="2021-11-13T21:47:25.135" v="284"/>
          <ac:picMkLst>
            <pc:docMk/>
            <pc:sldMk cId="1477888617" sldId="262"/>
            <ac:picMk id="5" creationId="{A19A5DA0-89DB-4EE5-BB9E-FD8F51C815C0}"/>
          </ac:picMkLst>
        </pc:picChg>
        <pc:picChg chg="add del mod">
          <ac:chgData name="Guest User" userId="S::urn:spo:anon#1da66c0762161ffe91655e7cbac0561f34cd5df34044b1577e58d29b5749af25::" providerId="AD" clId="Web-{674FFDC9-066D-D145-606A-3F0BA2CE4BF4}" dt="2021-11-13T21:54:26.426" v="323"/>
          <ac:picMkLst>
            <pc:docMk/>
            <pc:sldMk cId="1477888617" sldId="262"/>
            <ac:picMk id="6" creationId="{BA0F991B-D47F-4C1A-AA4D-29545FF59A0B}"/>
          </ac:picMkLst>
        </pc:picChg>
        <pc:picChg chg="add mod ord">
          <ac:chgData name="Guest User" userId="S::urn:spo:anon#1da66c0762161ffe91655e7cbac0561f34cd5df34044b1577e58d29b5749af25::" providerId="AD" clId="Web-{674FFDC9-066D-D145-606A-3F0BA2CE4BF4}" dt="2021-11-13T22:10:12.404" v="402"/>
          <ac:picMkLst>
            <pc:docMk/>
            <pc:sldMk cId="1477888617" sldId="262"/>
            <ac:picMk id="7" creationId="{16049C27-437E-466F-B6B5-BD3DAB4D2A0F}"/>
          </ac:picMkLst>
        </pc:picChg>
        <pc:picChg chg="add mod ord">
          <ac:chgData name="Guest User" userId="S::urn:spo:anon#1da66c0762161ffe91655e7cbac0561f34cd5df34044b1577e58d29b5749af25::" providerId="AD" clId="Web-{674FFDC9-066D-D145-606A-3F0BA2CE4BF4}" dt="2021-11-13T22:10:23.076" v="403" actId="1076"/>
          <ac:picMkLst>
            <pc:docMk/>
            <pc:sldMk cId="1477888617" sldId="262"/>
            <ac:picMk id="8" creationId="{D9AA237A-82CD-45B5-AD78-10FBA4D7EFA5}"/>
          </ac:picMkLst>
        </pc:picChg>
        <pc:picChg chg="add del mod">
          <ac:chgData name="Guest User" userId="S::urn:spo:anon#1da66c0762161ffe91655e7cbac0561f34cd5df34044b1577e58d29b5749af25::" providerId="AD" clId="Web-{674FFDC9-066D-D145-606A-3F0BA2CE4BF4}" dt="2021-11-13T22:07:43.072" v="374"/>
          <ac:picMkLst>
            <pc:docMk/>
            <pc:sldMk cId="1477888617" sldId="262"/>
            <ac:picMk id="10" creationId="{50858762-A90B-48BB-B8DD-53332A2977FB}"/>
          </ac:picMkLst>
        </pc:picChg>
        <pc:cxnChg chg="add del">
          <ac:chgData name="Guest User" userId="S::urn:spo:anon#1da66c0762161ffe91655e7cbac0561f34cd5df34044b1577e58d29b5749af25::" providerId="AD" clId="Web-{674FFDC9-066D-D145-606A-3F0BA2CE4BF4}" dt="2021-11-13T21:59:43.310" v="328"/>
          <ac:cxnSpMkLst>
            <pc:docMk/>
            <pc:sldMk cId="1477888617" sldId="262"/>
            <ac:cxnSpMk id="12" creationId="{C800968E-0A99-46C4-A9B2-6A63AC66F4B0}"/>
          </ac:cxnSpMkLst>
        </pc:cxnChg>
        <pc:cxnChg chg="add del">
          <ac:chgData name="Guest User" userId="S::urn:spo:anon#1da66c0762161ffe91655e7cbac0561f34cd5df34044b1577e58d29b5749af25::" providerId="AD" clId="Web-{674FFDC9-066D-D145-606A-3F0BA2CE4BF4}" dt="2021-11-13T21:59:43.310" v="328"/>
          <ac:cxnSpMkLst>
            <pc:docMk/>
            <pc:sldMk cId="1477888617" sldId="262"/>
            <ac:cxnSpMk id="14" creationId="{0627B73E-D784-4780-AA33-DCDFE7DA16ED}"/>
          </ac:cxnSpMkLst>
        </pc:cxnChg>
        <pc:cxnChg chg="add del">
          <ac:chgData name="Guest User" userId="S::urn:spo:anon#1da66c0762161ffe91655e7cbac0561f34cd5df34044b1577e58d29b5749af25::" providerId="AD" clId="Web-{674FFDC9-066D-D145-606A-3F0BA2CE4BF4}" dt="2021-11-13T21:59:43.310" v="328"/>
          <ac:cxnSpMkLst>
            <pc:docMk/>
            <pc:sldMk cId="1477888617" sldId="262"/>
            <ac:cxnSpMk id="16" creationId="{EBAD6A72-88E8-42F7-88B9-CAF744536BE4}"/>
          </ac:cxnSpMkLst>
        </pc:cxnChg>
      </pc:sldChg>
    </pc:docChg>
  </pc:docChgLst>
  <pc:docChgLst>
    <pc:chgData name="Ieva Pāne" userId="cf1338d7-a946-431d-b1e2-40550b4e421d" providerId="ADAL" clId="{5079D544-9ADA-D14E-9B70-76AC1A91EF33}"/>
    <pc:docChg chg="undo custSel addSld delSld modSld sldOrd">
      <pc:chgData name="Ieva Pāne" userId="cf1338d7-a946-431d-b1e2-40550b4e421d" providerId="ADAL" clId="{5079D544-9ADA-D14E-9B70-76AC1A91EF33}" dt="2021-11-28T20:45:43.064" v="376" actId="14100"/>
      <pc:docMkLst>
        <pc:docMk/>
      </pc:docMkLst>
      <pc:sldChg chg="modSp add del">
        <pc:chgData name="Ieva Pāne" userId="cf1338d7-a946-431d-b1e2-40550b4e421d" providerId="ADAL" clId="{5079D544-9ADA-D14E-9B70-76AC1A91EF33}" dt="2021-11-28T10:13:46.636" v="103" actId="2696"/>
        <pc:sldMkLst>
          <pc:docMk/>
          <pc:sldMk cId="3832555507" sldId="257"/>
        </pc:sldMkLst>
        <pc:picChg chg="mod">
          <ac:chgData name="Ieva Pāne" userId="cf1338d7-a946-431d-b1e2-40550b4e421d" providerId="ADAL" clId="{5079D544-9ADA-D14E-9B70-76AC1A91EF33}" dt="2021-11-26T15:26:40.551" v="1" actId="14100"/>
          <ac:picMkLst>
            <pc:docMk/>
            <pc:sldMk cId="3832555507" sldId="257"/>
            <ac:picMk id="4" creationId="{A9A2EB0A-0F24-4DAB-B6C5-1D33BD5967E9}"/>
          </ac:picMkLst>
        </pc:picChg>
      </pc:sldChg>
      <pc:sldChg chg="del">
        <pc:chgData name="Ieva Pāne" userId="cf1338d7-a946-431d-b1e2-40550b4e421d" providerId="ADAL" clId="{5079D544-9ADA-D14E-9B70-76AC1A91EF33}" dt="2021-11-28T19:04:49.166" v="266" actId="2696"/>
        <pc:sldMkLst>
          <pc:docMk/>
          <pc:sldMk cId="1045546243" sldId="258"/>
        </pc:sldMkLst>
      </pc:sldChg>
      <pc:sldChg chg="del modNotesTx">
        <pc:chgData name="Ieva Pāne" userId="cf1338d7-a946-431d-b1e2-40550b4e421d" providerId="ADAL" clId="{5079D544-9ADA-D14E-9B70-76AC1A91EF33}" dt="2021-11-28T18:55:45.946" v="240" actId="2696"/>
        <pc:sldMkLst>
          <pc:docMk/>
          <pc:sldMk cId="2609345642" sldId="259"/>
        </pc:sldMkLst>
      </pc:sldChg>
      <pc:sldChg chg="del">
        <pc:chgData name="Ieva Pāne" userId="cf1338d7-a946-431d-b1e2-40550b4e421d" providerId="ADAL" clId="{5079D544-9ADA-D14E-9B70-76AC1A91EF33}" dt="2021-11-28T18:55:59.602" v="241" actId="2696"/>
        <pc:sldMkLst>
          <pc:docMk/>
          <pc:sldMk cId="3265126306" sldId="260"/>
        </pc:sldMkLst>
      </pc:sldChg>
      <pc:sldChg chg="add del">
        <pc:chgData name="Ieva Pāne" userId="cf1338d7-a946-431d-b1e2-40550b4e421d" providerId="ADAL" clId="{5079D544-9ADA-D14E-9B70-76AC1A91EF33}" dt="2021-11-28T19:06:27.739" v="278" actId="2696"/>
        <pc:sldMkLst>
          <pc:docMk/>
          <pc:sldMk cId="3179113433" sldId="261"/>
        </pc:sldMkLst>
      </pc:sldChg>
      <pc:sldChg chg="del">
        <pc:chgData name="Ieva Pāne" userId="cf1338d7-a946-431d-b1e2-40550b4e421d" providerId="ADAL" clId="{5079D544-9ADA-D14E-9B70-76AC1A91EF33}" dt="2021-11-28T19:07:42.179" v="283" actId="2696"/>
        <pc:sldMkLst>
          <pc:docMk/>
          <pc:sldMk cId="1477888617" sldId="262"/>
        </pc:sldMkLst>
      </pc:sldChg>
      <pc:sldChg chg="del">
        <pc:chgData name="Ieva Pāne" userId="cf1338d7-a946-431d-b1e2-40550b4e421d" providerId="ADAL" clId="{5079D544-9ADA-D14E-9B70-76AC1A91EF33}" dt="2021-11-28T19:09:55.752" v="289" actId="2696"/>
        <pc:sldMkLst>
          <pc:docMk/>
          <pc:sldMk cId="4034037886" sldId="263"/>
        </pc:sldMkLst>
      </pc:sldChg>
      <pc:sldChg chg="del ord">
        <pc:chgData name="Ieva Pāne" userId="cf1338d7-a946-431d-b1e2-40550b4e421d" providerId="ADAL" clId="{5079D544-9ADA-D14E-9B70-76AC1A91EF33}" dt="2021-11-28T19:03:14.595" v="261" actId="2696"/>
        <pc:sldMkLst>
          <pc:docMk/>
          <pc:sldMk cId="1480476491" sldId="265"/>
        </pc:sldMkLst>
      </pc:sldChg>
      <pc:sldChg chg="modSp del">
        <pc:chgData name="Ieva Pāne" userId="cf1338d7-a946-431d-b1e2-40550b4e421d" providerId="ADAL" clId="{5079D544-9ADA-D14E-9B70-76AC1A91EF33}" dt="2021-11-28T18:56:35.112" v="249" actId="2696"/>
        <pc:sldMkLst>
          <pc:docMk/>
          <pc:sldMk cId="3040508636" sldId="266"/>
        </pc:sldMkLst>
        <pc:picChg chg="mod">
          <ac:chgData name="Ieva Pāne" userId="cf1338d7-a946-431d-b1e2-40550b4e421d" providerId="ADAL" clId="{5079D544-9ADA-D14E-9B70-76AC1A91EF33}" dt="2021-11-28T10:08:37.317" v="99" actId="1076"/>
          <ac:picMkLst>
            <pc:docMk/>
            <pc:sldMk cId="3040508636" sldId="266"/>
            <ac:picMk id="6" creationId="{870E6783-4888-417A-94E3-3126CA390EF0}"/>
          </ac:picMkLst>
        </pc:picChg>
        <pc:picChg chg="mod">
          <ac:chgData name="Ieva Pāne" userId="cf1338d7-a946-431d-b1e2-40550b4e421d" providerId="ADAL" clId="{5079D544-9ADA-D14E-9B70-76AC1A91EF33}" dt="2021-11-28T10:08:30.113" v="97" actId="1076"/>
          <ac:picMkLst>
            <pc:docMk/>
            <pc:sldMk cId="3040508636" sldId="266"/>
            <ac:picMk id="7" creationId="{89A24BA3-933A-4A00-8FB5-309F08D71F30}"/>
          </ac:picMkLst>
        </pc:picChg>
      </pc:sldChg>
      <pc:sldChg chg="del">
        <pc:chgData name="Ieva Pāne" userId="cf1338d7-a946-431d-b1e2-40550b4e421d" providerId="ADAL" clId="{5079D544-9ADA-D14E-9B70-76AC1A91EF33}" dt="2021-11-28T19:03:48.073" v="265" actId="2696"/>
        <pc:sldMkLst>
          <pc:docMk/>
          <pc:sldMk cId="1701441272" sldId="267"/>
        </pc:sldMkLst>
      </pc:sldChg>
      <pc:sldChg chg="addSp modSp del">
        <pc:chgData name="Ieva Pāne" userId="cf1338d7-a946-431d-b1e2-40550b4e421d" providerId="ADAL" clId="{5079D544-9ADA-D14E-9B70-76AC1A91EF33}" dt="2021-11-28T18:46:18.560" v="179" actId="2696"/>
        <pc:sldMkLst>
          <pc:docMk/>
          <pc:sldMk cId="4282212438" sldId="271"/>
        </pc:sldMkLst>
        <pc:picChg chg="add mod">
          <ac:chgData name="Ieva Pāne" userId="cf1338d7-a946-431d-b1e2-40550b4e421d" providerId="ADAL" clId="{5079D544-9ADA-D14E-9B70-76AC1A91EF33}" dt="2021-11-28T18:45:53.854" v="178" actId="14100"/>
          <ac:picMkLst>
            <pc:docMk/>
            <pc:sldMk cId="4282212438" sldId="271"/>
            <ac:picMk id="3" creationId="{AABED324-1D80-0541-A1AC-D14E53408127}"/>
          </ac:picMkLst>
        </pc:picChg>
      </pc:sldChg>
      <pc:sldChg chg="del">
        <pc:chgData name="Ieva Pāne" userId="cf1338d7-a946-431d-b1e2-40550b4e421d" providerId="ADAL" clId="{5079D544-9ADA-D14E-9B70-76AC1A91EF33}" dt="2021-11-28T18:46:18.560" v="179" actId="2696"/>
        <pc:sldMkLst>
          <pc:docMk/>
          <pc:sldMk cId="1186146384" sldId="272"/>
        </pc:sldMkLst>
      </pc:sldChg>
      <pc:sldChg chg="del">
        <pc:chgData name="Ieva Pāne" userId="cf1338d7-a946-431d-b1e2-40550b4e421d" providerId="ADAL" clId="{5079D544-9ADA-D14E-9B70-76AC1A91EF33}" dt="2021-11-28T18:48:28.034" v="189" actId="2696"/>
        <pc:sldMkLst>
          <pc:docMk/>
          <pc:sldMk cId="2158264587" sldId="273"/>
        </pc:sldMkLst>
      </pc:sldChg>
      <pc:sldChg chg="del">
        <pc:chgData name="Ieva Pāne" userId="cf1338d7-a946-431d-b1e2-40550b4e421d" providerId="ADAL" clId="{5079D544-9ADA-D14E-9B70-76AC1A91EF33}" dt="2021-11-28T19:05:42.362" v="273" actId="2696"/>
        <pc:sldMkLst>
          <pc:docMk/>
          <pc:sldMk cId="422792435" sldId="274"/>
        </pc:sldMkLst>
      </pc:sldChg>
      <pc:sldChg chg="modSp del">
        <pc:chgData name="Ieva Pāne" userId="cf1338d7-a946-431d-b1e2-40550b4e421d" providerId="ADAL" clId="{5079D544-9ADA-D14E-9B70-76AC1A91EF33}" dt="2021-11-28T19:46:10.725" v="309" actId="2696"/>
        <pc:sldMkLst>
          <pc:docMk/>
          <pc:sldMk cId="4251941611" sldId="275"/>
        </pc:sldMkLst>
        <pc:spChg chg="mod">
          <ac:chgData name="Ieva Pāne" userId="cf1338d7-a946-431d-b1e2-40550b4e421d" providerId="ADAL" clId="{5079D544-9ADA-D14E-9B70-76AC1A91EF33}" dt="2021-11-28T10:23:35.760" v="127" actId="20577"/>
          <ac:spMkLst>
            <pc:docMk/>
            <pc:sldMk cId="4251941611" sldId="275"/>
            <ac:spMk id="2" creationId="{C18AC0CD-157F-4C00-827C-276FA0907B40}"/>
          </ac:spMkLst>
        </pc:spChg>
      </pc:sldChg>
      <pc:sldChg chg="del">
        <pc:chgData name="Ieva Pāne" userId="cf1338d7-a946-431d-b1e2-40550b4e421d" providerId="ADAL" clId="{5079D544-9ADA-D14E-9B70-76AC1A91EF33}" dt="2021-11-28T19:25:49.982" v="304" actId="2696"/>
        <pc:sldMkLst>
          <pc:docMk/>
          <pc:sldMk cId="2926471179" sldId="276"/>
        </pc:sldMkLst>
      </pc:sldChg>
      <pc:sldChg chg="del">
        <pc:chgData name="Ieva Pāne" userId="cf1338d7-a946-431d-b1e2-40550b4e421d" providerId="ADAL" clId="{5079D544-9ADA-D14E-9B70-76AC1A91EF33}" dt="2021-11-28T20:24:38.537" v="331" actId="2696"/>
        <pc:sldMkLst>
          <pc:docMk/>
          <pc:sldMk cId="9815964" sldId="277"/>
        </pc:sldMkLst>
      </pc:sldChg>
      <pc:sldChg chg="modSp del">
        <pc:chgData name="Ieva Pāne" userId="cf1338d7-a946-431d-b1e2-40550b4e421d" providerId="ADAL" clId="{5079D544-9ADA-D14E-9B70-76AC1A91EF33}" dt="2021-11-28T20:30:01.414" v="345" actId="2696"/>
        <pc:sldMkLst>
          <pc:docMk/>
          <pc:sldMk cId="3461303142" sldId="278"/>
        </pc:sldMkLst>
        <pc:spChg chg="mod">
          <ac:chgData name="Ieva Pāne" userId="cf1338d7-a946-431d-b1e2-40550b4e421d" providerId="ADAL" clId="{5079D544-9ADA-D14E-9B70-76AC1A91EF33}" dt="2021-11-28T16:22:40.567" v="175" actId="1076"/>
          <ac:spMkLst>
            <pc:docMk/>
            <pc:sldMk cId="3461303142" sldId="278"/>
            <ac:spMk id="2" creationId="{B4EA2775-D46D-461C-90B8-FD003EDCBF3F}"/>
          </ac:spMkLst>
        </pc:spChg>
      </pc:sldChg>
      <pc:sldChg chg="del ord">
        <pc:chgData name="Ieva Pāne" userId="cf1338d7-a946-431d-b1e2-40550b4e421d" providerId="ADAL" clId="{5079D544-9ADA-D14E-9B70-76AC1A91EF33}" dt="2021-11-28T19:50:55.501" v="320" actId="2696"/>
        <pc:sldMkLst>
          <pc:docMk/>
          <pc:sldMk cId="3482654638" sldId="279"/>
        </pc:sldMkLst>
      </pc:sldChg>
      <pc:sldChg chg="del ord">
        <pc:chgData name="Ieva Pāne" userId="cf1338d7-a946-431d-b1e2-40550b4e421d" providerId="ADAL" clId="{5079D544-9ADA-D14E-9B70-76AC1A91EF33}" dt="2021-11-28T19:46:31.536" v="314" actId="2696"/>
        <pc:sldMkLst>
          <pc:docMk/>
          <pc:sldMk cId="414958620" sldId="280"/>
        </pc:sldMkLst>
      </pc:sldChg>
      <pc:sldChg chg="del ord">
        <pc:chgData name="Ieva Pāne" userId="cf1338d7-a946-431d-b1e2-40550b4e421d" providerId="ADAL" clId="{5079D544-9ADA-D14E-9B70-76AC1A91EF33}" dt="2021-11-28T20:24:17.669" v="325" actId="2696"/>
        <pc:sldMkLst>
          <pc:docMk/>
          <pc:sldMk cId="1537944024" sldId="281"/>
        </pc:sldMkLst>
      </pc:sldChg>
      <pc:sldChg chg="del">
        <pc:chgData name="Ieva Pāne" userId="cf1338d7-a946-431d-b1e2-40550b4e421d" providerId="ADAL" clId="{5079D544-9ADA-D14E-9B70-76AC1A91EF33}" dt="2021-11-28T10:32:43.371" v="174" actId="2696"/>
        <pc:sldMkLst>
          <pc:docMk/>
          <pc:sldMk cId="4231554713" sldId="282"/>
        </pc:sldMkLst>
      </pc:sldChg>
      <pc:sldChg chg="del">
        <pc:chgData name="Ieva Pāne" userId="cf1338d7-a946-431d-b1e2-40550b4e421d" providerId="ADAL" clId="{5079D544-9ADA-D14E-9B70-76AC1A91EF33}" dt="2021-11-28T19:16:13.194" v="299" actId="2696"/>
        <pc:sldMkLst>
          <pc:docMk/>
          <pc:sldMk cId="3722759659" sldId="283"/>
        </pc:sldMkLst>
      </pc:sldChg>
      <pc:sldChg chg="del">
        <pc:chgData name="Ieva Pāne" userId="cf1338d7-a946-431d-b1e2-40550b4e421d" providerId="ADAL" clId="{5079D544-9ADA-D14E-9B70-76AC1A91EF33}" dt="2021-11-28T18:53:15.069" v="228" actId="2696"/>
        <pc:sldMkLst>
          <pc:docMk/>
          <pc:sldMk cId="4054937213" sldId="284"/>
        </pc:sldMkLst>
      </pc:sldChg>
      <pc:sldChg chg="del">
        <pc:chgData name="Ieva Pāne" userId="cf1338d7-a946-431d-b1e2-40550b4e421d" providerId="ADAL" clId="{5079D544-9ADA-D14E-9B70-76AC1A91EF33}" dt="2021-11-28T18:52:37.415" v="221" actId="2696"/>
        <pc:sldMkLst>
          <pc:docMk/>
          <pc:sldMk cId="3936658353" sldId="285"/>
        </pc:sldMkLst>
      </pc:sldChg>
      <pc:sldChg chg="del">
        <pc:chgData name="Ieva Pāne" userId="cf1338d7-a946-431d-b1e2-40550b4e421d" providerId="ADAL" clId="{5079D544-9ADA-D14E-9B70-76AC1A91EF33}" dt="2021-11-28T18:51:50.472" v="215" actId="2696"/>
        <pc:sldMkLst>
          <pc:docMk/>
          <pc:sldMk cId="2039168079" sldId="286"/>
        </pc:sldMkLst>
      </pc:sldChg>
      <pc:sldChg chg="del">
        <pc:chgData name="Ieva Pāne" userId="cf1338d7-a946-431d-b1e2-40550b4e421d" providerId="ADAL" clId="{5079D544-9ADA-D14E-9B70-76AC1A91EF33}" dt="2021-11-28T18:51:12.192" v="209" actId="2696"/>
        <pc:sldMkLst>
          <pc:docMk/>
          <pc:sldMk cId="3625153448" sldId="287"/>
        </pc:sldMkLst>
      </pc:sldChg>
      <pc:sldChg chg="del">
        <pc:chgData name="Ieva Pāne" userId="cf1338d7-a946-431d-b1e2-40550b4e421d" providerId="ADAL" clId="{5079D544-9ADA-D14E-9B70-76AC1A91EF33}" dt="2021-11-28T18:50:59.652" v="208" actId="2696"/>
        <pc:sldMkLst>
          <pc:docMk/>
          <pc:sldMk cId="3292033174" sldId="288"/>
        </pc:sldMkLst>
      </pc:sldChg>
      <pc:sldChg chg="del">
        <pc:chgData name="Ieva Pāne" userId="cf1338d7-a946-431d-b1e2-40550b4e421d" providerId="ADAL" clId="{5079D544-9ADA-D14E-9B70-76AC1A91EF33}" dt="2021-11-28T18:50:19.629" v="201" actId="2696"/>
        <pc:sldMkLst>
          <pc:docMk/>
          <pc:sldMk cId="834046426" sldId="289"/>
        </pc:sldMkLst>
      </pc:sldChg>
      <pc:sldChg chg="del">
        <pc:chgData name="Ieva Pāne" userId="cf1338d7-a946-431d-b1e2-40550b4e421d" providerId="ADAL" clId="{5079D544-9ADA-D14E-9B70-76AC1A91EF33}" dt="2021-11-28T19:11:21.875" v="294" actId="2696"/>
        <pc:sldMkLst>
          <pc:docMk/>
          <pc:sldMk cId="1202553270" sldId="290"/>
        </pc:sldMkLst>
      </pc:sldChg>
      <pc:sldChg chg="del">
        <pc:chgData name="Ieva Pāne" userId="cf1338d7-a946-431d-b1e2-40550b4e421d" providerId="ADAL" clId="{5079D544-9ADA-D14E-9B70-76AC1A91EF33}" dt="2021-11-28T10:32:17.343" v="173" actId="2696"/>
        <pc:sldMkLst>
          <pc:docMk/>
          <pc:sldMk cId="268636772" sldId="291"/>
        </pc:sldMkLst>
      </pc:sldChg>
      <pc:sldChg chg="del">
        <pc:chgData name="Ieva Pāne" userId="cf1338d7-a946-431d-b1e2-40550b4e421d" providerId="ADAL" clId="{5079D544-9ADA-D14E-9B70-76AC1A91EF33}" dt="2021-11-28T20:30:26.886" v="351" actId="2696"/>
        <pc:sldMkLst>
          <pc:docMk/>
          <pc:sldMk cId="767687287" sldId="292"/>
        </pc:sldMkLst>
      </pc:sldChg>
      <pc:sldChg chg="del">
        <pc:chgData name="Ieva Pāne" userId="cf1338d7-a946-431d-b1e2-40550b4e421d" providerId="ADAL" clId="{5079D544-9ADA-D14E-9B70-76AC1A91EF33}" dt="2021-11-28T19:09:04.360" v="288" actId="2696"/>
        <pc:sldMkLst>
          <pc:docMk/>
          <pc:sldMk cId="4173302433" sldId="293"/>
        </pc:sldMkLst>
      </pc:sldChg>
      <pc:sldChg chg="del ord">
        <pc:chgData name="Ieva Pāne" userId="cf1338d7-a946-431d-b1e2-40550b4e421d" providerId="ADAL" clId="{5079D544-9ADA-D14E-9B70-76AC1A91EF33}" dt="2021-11-28T18:54:27.461" v="233" actId="2696"/>
        <pc:sldMkLst>
          <pc:docMk/>
          <pc:sldMk cId="587223055" sldId="294"/>
        </pc:sldMkLst>
      </pc:sldChg>
      <pc:sldChg chg="addSp modSp new">
        <pc:chgData name="Ieva Pāne" userId="cf1338d7-a946-431d-b1e2-40550b4e421d" providerId="ADAL" clId="{5079D544-9ADA-D14E-9B70-76AC1A91EF33}" dt="2021-11-28T18:46:34.573" v="183" actId="14100"/>
        <pc:sldMkLst>
          <pc:docMk/>
          <pc:sldMk cId="2825795461" sldId="295"/>
        </pc:sldMkLst>
        <pc:picChg chg="add mod">
          <ac:chgData name="Ieva Pāne" userId="cf1338d7-a946-431d-b1e2-40550b4e421d" providerId="ADAL" clId="{5079D544-9ADA-D14E-9B70-76AC1A91EF33}" dt="2021-11-28T18:46:34.573" v="183" actId="14100"/>
          <ac:picMkLst>
            <pc:docMk/>
            <pc:sldMk cId="2825795461" sldId="295"/>
            <ac:picMk id="6" creationId="{D6032B02-8620-4E47-B812-A2D4CE85F004}"/>
          </ac:picMkLst>
        </pc:picChg>
      </pc:sldChg>
      <pc:sldChg chg="addSp modSp new">
        <pc:chgData name="Ieva Pāne" userId="cf1338d7-a946-431d-b1e2-40550b4e421d" providerId="ADAL" clId="{5079D544-9ADA-D14E-9B70-76AC1A91EF33}" dt="2021-11-28T18:48:11.827" v="188" actId="14100"/>
        <pc:sldMkLst>
          <pc:docMk/>
          <pc:sldMk cId="3757951507" sldId="296"/>
        </pc:sldMkLst>
        <pc:picChg chg="add mod">
          <ac:chgData name="Ieva Pāne" userId="cf1338d7-a946-431d-b1e2-40550b4e421d" providerId="ADAL" clId="{5079D544-9ADA-D14E-9B70-76AC1A91EF33}" dt="2021-11-28T18:48:11.827" v="188" actId="14100"/>
          <ac:picMkLst>
            <pc:docMk/>
            <pc:sldMk cId="3757951507" sldId="296"/>
            <ac:picMk id="6" creationId="{3B87E557-65F3-AA4C-93BF-F11E4D5795D6}"/>
          </ac:picMkLst>
        </pc:picChg>
      </pc:sldChg>
      <pc:sldChg chg="addSp modSp new">
        <pc:chgData name="Ieva Pāne" userId="cf1338d7-a946-431d-b1e2-40550b4e421d" providerId="ADAL" clId="{5079D544-9ADA-D14E-9B70-76AC1A91EF33}" dt="2021-11-28T18:48:47.538" v="193" actId="14100"/>
        <pc:sldMkLst>
          <pc:docMk/>
          <pc:sldMk cId="1546895681" sldId="297"/>
        </pc:sldMkLst>
        <pc:picChg chg="add mod">
          <ac:chgData name="Ieva Pāne" userId="cf1338d7-a946-431d-b1e2-40550b4e421d" providerId="ADAL" clId="{5079D544-9ADA-D14E-9B70-76AC1A91EF33}" dt="2021-11-28T18:48:47.538" v="193" actId="14100"/>
          <ac:picMkLst>
            <pc:docMk/>
            <pc:sldMk cId="1546895681" sldId="297"/>
            <ac:picMk id="6" creationId="{759127CA-D1BA-5F4C-A729-7EB65A59E7B3}"/>
          </ac:picMkLst>
        </pc:picChg>
      </pc:sldChg>
      <pc:sldChg chg="addSp modSp new">
        <pc:chgData name="Ieva Pāne" userId="cf1338d7-a946-431d-b1e2-40550b4e421d" providerId="ADAL" clId="{5079D544-9ADA-D14E-9B70-76AC1A91EF33}" dt="2021-11-28T18:49:30.304" v="199" actId="14100"/>
        <pc:sldMkLst>
          <pc:docMk/>
          <pc:sldMk cId="2570853104" sldId="298"/>
        </pc:sldMkLst>
        <pc:picChg chg="add mod">
          <ac:chgData name="Ieva Pāne" userId="cf1338d7-a946-431d-b1e2-40550b4e421d" providerId="ADAL" clId="{5079D544-9ADA-D14E-9B70-76AC1A91EF33}" dt="2021-11-28T18:49:30.304" v="199" actId="14100"/>
          <ac:picMkLst>
            <pc:docMk/>
            <pc:sldMk cId="2570853104" sldId="298"/>
            <ac:picMk id="6" creationId="{7E73D38F-FF7B-CD4D-9C3D-49F874D3AFDB}"/>
          </ac:picMkLst>
        </pc:picChg>
      </pc:sldChg>
      <pc:sldChg chg="new del">
        <pc:chgData name="Ieva Pāne" userId="cf1338d7-a946-431d-b1e2-40550b4e421d" providerId="ADAL" clId="{5079D544-9ADA-D14E-9B70-76AC1A91EF33}" dt="2021-11-28T18:50:19.629" v="201" actId="2696"/>
        <pc:sldMkLst>
          <pc:docMk/>
          <pc:sldMk cId="59222278" sldId="299"/>
        </pc:sldMkLst>
      </pc:sldChg>
      <pc:sldChg chg="addSp modSp new del">
        <pc:chgData name="Ieva Pāne" userId="cf1338d7-a946-431d-b1e2-40550b4e421d" providerId="ADAL" clId="{5079D544-9ADA-D14E-9B70-76AC1A91EF33}" dt="2021-11-28T18:57:38.131" v="251" actId="2696"/>
        <pc:sldMkLst>
          <pc:docMk/>
          <pc:sldMk cId="2479741880" sldId="299"/>
        </pc:sldMkLst>
        <pc:picChg chg="add mod">
          <ac:chgData name="Ieva Pāne" userId="cf1338d7-a946-431d-b1e2-40550b4e421d" providerId="ADAL" clId="{5079D544-9ADA-D14E-9B70-76AC1A91EF33}" dt="2021-11-28T18:50:36.743" v="207" actId="14100"/>
          <ac:picMkLst>
            <pc:docMk/>
            <pc:sldMk cId="2479741880" sldId="299"/>
            <ac:picMk id="6" creationId="{D2D2405F-9232-E144-B0CA-50ED2B995B63}"/>
          </ac:picMkLst>
        </pc:picChg>
      </pc:sldChg>
      <pc:sldChg chg="addSp modSp new">
        <pc:chgData name="Ieva Pāne" userId="cf1338d7-a946-431d-b1e2-40550b4e421d" providerId="ADAL" clId="{5079D544-9ADA-D14E-9B70-76AC1A91EF33}" dt="2021-11-28T18:51:27.944" v="214" actId="14100"/>
        <pc:sldMkLst>
          <pc:docMk/>
          <pc:sldMk cId="2185381874" sldId="300"/>
        </pc:sldMkLst>
        <pc:picChg chg="add mod">
          <ac:chgData name="Ieva Pāne" userId="cf1338d7-a946-431d-b1e2-40550b4e421d" providerId="ADAL" clId="{5079D544-9ADA-D14E-9B70-76AC1A91EF33}" dt="2021-11-28T18:51:27.944" v="214" actId="14100"/>
          <ac:picMkLst>
            <pc:docMk/>
            <pc:sldMk cId="2185381874" sldId="300"/>
            <ac:picMk id="6" creationId="{658244AE-F802-C842-90AD-0F69591FB9F2}"/>
          </ac:picMkLst>
        </pc:picChg>
      </pc:sldChg>
      <pc:sldChg chg="addSp modSp new">
        <pc:chgData name="Ieva Pāne" userId="cf1338d7-a946-431d-b1e2-40550b4e421d" providerId="ADAL" clId="{5079D544-9ADA-D14E-9B70-76AC1A91EF33}" dt="2021-11-28T18:52:06.566" v="220" actId="14100"/>
        <pc:sldMkLst>
          <pc:docMk/>
          <pc:sldMk cId="1080231003" sldId="301"/>
        </pc:sldMkLst>
        <pc:picChg chg="add mod">
          <ac:chgData name="Ieva Pāne" userId="cf1338d7-a946-431d-b1e2-40550b4e421d" providerId="ADAL" clId="{5079D544-9ADA-D14E-9B70-76AC1A91EF33}" dt="2021-11-28T18:52:06.566" v="220" actId="14100"/>
          <ac:picMkLst>
            <pc:docMk/>
            <pc:sldMk cId="1080231003" sldId="301"/>
            <ac:picMk id="6" creationId="{BA6A00A2-542E-F24E-81E8-E9734FF1857C}"/>
          </ac:picMkLst>
        </pc:picChg>
      </pc:sldChg>
      <pc:sldChg chg="addSp modSp new">
        <pc:chgData name="Ieva Pāne" userId="cf1338d7-a946-431d-b1e2-40550b4e421d" providerId="ADAL" clId="{5079D544-9ADA-D14E-9B70-76AC1A91EF33}" dt="2021-11-28T18:52:57.562" v="227" actId="14100"/>
        <pc:sldMkLst>
          <pc:docMk/>
          <pc:sldMk cId="3185441132" sldId="302"/>
        </pc:sldMkLst>
        <pc:picChg chg="add mod">
          <ac:chgData name="Ieva Pāne" userId="cf1338d7-a946-431d-b1e2-40550b4e421d" providerId="ADAL" clId="{5079D544-9ADA-D14E-9B70-76AC1A91EF33}" dt="2021-11-28T18:52:57.562" v="227" actId="14100"/>
          <ac:picMkLst>
            <pc:docMk/>
            <pc:sldMk cId="3185441132" sldId="302"/>
            <ac:picMk id="6" creationId="{067DE943-B133-7247-A446-2FA71959D4D9}"/>
          </ac:picMkLst>
        </pc:picChg>
      </pc:sldChg>
      <pc:sldChg chg="addSp modSp new">
        <pc:chgData name="Ieva Pāne" userId="cf1338d7-a946-431d-b1e2-40550b4e421d" providerId="ADAL" clId="{5079D544-9ADA-D14E-9B70-76AC1A91EF33}" dt="2021-11-28T18:53:43.236" v="232" actId="14100"/>
        <pc:sldMkLst>
          <pc:docMk/>
          <pc:sldMk cId="2051101387" sldId="303"/>
        </pc:sldMkLst>
        <pc:picChg chg="add mod">
          <ac:chgData name="Ieva Pāne" userId="cf1338d7-a946-431d-b1e2-40550b4e421d" providerId="ADAL" clId="{5079D544-9ADA-D14E-9B70-76AC1A91EF33}" dt="2021-11-28T18:53:43.236" v="232" actId="14100"/>
          <ac:picMkLst>
            <pc:docMk/>
            <pc:sldMk cId="2051101387" sldId="303"/>
            <ac:picMk id="6" creationId="{B4232232-5FED-D145-AC59-8884C3D2A385}"/>
          </ac:picMkLst>
        </pc:picChg>
      </pc:sldChg>
      <pc:sldChg chg="addSp modSp new">
        <pc:chgData name="Ieva Pāne" userId="cf1338d7-a946-431d-b1e2-40550b4e421d" providerId="ADAL" clId="{5079D544-9ADA-D14E-9B70-76AC1A91EF33}" dt="2021-11-28T18:54:49.330" v="239" actId="14100"/>
        <pc:sldMkLst>
          <pc:docMk/>
          <pc:sldMk cId="3024418961" sldId="304"/>
        </pc:sldMkLst>
        <pc:picChg chg="add mod">
          <ac:chgData name="Ieva Pāne" userId="cf1338d7-a946-431d-b1e2-40550b4e421d" providerId="ADAL" clId="{5079D544-9ADA-D14E-9B70-76AC1A91EF33}" dt="2021-11-28T18:54:49.330" v="239" actId="14100"/>
          <ac:picMkLst>
            <pc:docMk/>
            <pc:sldMk cId="3024418961" sldId="304"/>
            <ac:picMk id="6" creationId="{BC3BA3D8-9F72-094C-909D-B84E4ECC4548}"/>
          </ac:picMkLst>
        </pc:picChg>
      </pc:sldChg>
      <pc:sldChg chg="addSp modSp new">
        <pc:chgData name="Ieva Pāne" userId="cf1338d7-a946-431d-b1e2-40550b4e421d" providerId="ADAL" clId="{5079D544-9ADA-D14E-9B70-76AC1A91EF33}" dt="2021-11-28T18:56:21.441" v="248" actId="14100"/>
        <pc:sldMkLst>
          <pc:docMk/>
          <pc:sldMk cId="4236291880" sldId="305"/>
        </pc:sldMkLst>
        <pc:picChg chg="add mod">
          <ac:chgData name="Ieva Pāne" userId="cf1338d7-a946-431d-b1e2-40550b4e421d" providerId="ADAL" clId="{5079D544-9ADA-D14E-9B70-76AC1A91EF33}" dt="2021-11-28T18:56:21.441" v="248" actId="14100"/>
          <ac:picMkLst>
            <pc:docMk/>
            <pc:sldMk cId="4236291880" sldId="305"/>
            <ac:picMk id="6" creationId="{D22D7364-4011-1540-AB26-C9879B9E40A1}"/>
          </ac:picMkLst>
        </pc:picChg>
      </pc:sldChg>
      <pc:sldChg chg="addSp modSp new">
        <pc:chgData name="Ieva Pāne" userId="cf1338d7-a946-431d-b1e2-40550b4e421d" providerId="ADAL" clId="{5079D544-9ADA-D14E-9B70-76AC1A91EF33}" dt="2021-11-28T19:02:48.366" v="259" actId="14100"/>
        <pc:sldMkLst>
          <pc:docMk/>
          <pc:sldMk cId="1200367003" sldId="306"/>
        </pc:sldMkLst>
        <pc:picChg chg="add mod">
          <ac:chgData name="Ieva Pāne" userId="cf1338d7-a946-431d-b1e2-40550b4e421d" providerId="ADAL" clId="{5079D544-9ADA-D14E-9B70-76AC1A91EF33}" dt="2021-11-28T19:02:48.366" v="259" actId="14100"/>
          <ac:picMkLst>
            <pc:docMk/>
            <pc:sldMk cId="1200367003" sldId="306"/>
            <ac:picMk id="6" creationId="{6E4CD533-9479-A84A-B7AB-DB6E38A165AB}"/>
          </ac:picMkLst>
        </pc:picChg>
      </pc:sldChg>
      <pc:sldChg chg="addSp modSp new">
        <pc:chgData name="Ieva Pāne" userId="cf1338d7-a946-431d-b1e2-40550b4e421d" providerId="ADAL" clId="{5079D544-9ADA-D14E-9B70-76AC1A91EF33}" dt="2021-11-28T18:57:54.968" v="256" actId="14100"/>
        <pc:sldMkLst>
          <pc:docMk/>
          <pc:sldMk cId="2256381624" sldId="307"/>
        </pc:sldMkLst>
        <pc:picChg chg="add mod">
          <ac:chgData name="Ieva Pāne" userId="cf1338d7-a946-431d-b1e2-40550b4e421d" providerId="ADAL" clId="{5079D544-9ADA-D14E-9B70-76AC1A91EF33}" dt="2021-11-28T18:57:54.968" v="256" actId="14100"/>
          <ac:picMkLst>
            <pc:docMk/>
            <pc:sldMk cId="2256381624" sldId="307"/>
            <ac:picMk id="6" creationId="{9029E91B-4046-A24E-BAEF-F7761AF93995}"/>
          </ac:picMkLst>
        </pc:picChg>
      </pc:sldChg>
      <pc:sldChg chg="addSp modSp new add del mod modClrScheme chgLayout">
        <pc:chgData name="Ieva Pāne" userId="cf1338d7-a946-431d-b1e2-40550b4e421d" providerId="ADAL" clId="{5079D544-9ADA-D14E-9B70-76AC1A91EF33}" dt="2021-11-28T20:43:42.719" v="371" actId="14100"/>
        <pc:sldMkLst>
          <pc:docMk/>
          <pc:sldMk cId="2049408722" sldId="308"/>
        </pc:sldMkLst>
        <pc:spChg chg="mod ord">
          <ac:chgData name="Ieva Pāne" userId="cf1338d7-a946-431d-b1e2-40550b4e421d" providerId="ADAL" clId="{5079D544-9ADA-D14E-9B70-76AC1A91EF33}" dt="2021-11-28T20:36:45.725" v="364" actId="700"/>
          <ac:spMkLst>
            <pc:docMk/>
            <pc:sldMk cId="2049408722" sldId="308"/>
            <ac:spMk id="2" creationId="{E6F35006-5692-CF4A-BDC0-F1DA007F4CF6}"/>
          </ac:spMkLst>
        </pc:spChg>
        <pc:spChg chg="mod ord">
          <ac:chgData name="Ieva Pāne" userId="cf1338d7-a946-431d-b1e2-40550b4e421d" providerId="ADAL" clId="{5079D544-9ADA-D14E-9B70-76AC1A91EF33}" dt="2021-11-28T20:36:45.725" v="364" actId="700"/>
          <ac:spMkLst>
            <pc:docMk/>
            <pc:sldMk cId="2049408722" sldId="308"/>
            <ac:spMk id="3" creationId="{94CF183F-F5A4-1A4B-A72F-8C716E0D69DC}"/>
          </ac:spMkLst>
        </pc:spChg>
        <pc:spChg chg="add mod ord">
          <ac:chgData name="Ieva Pāne" userId="cf1338d7-a946-431d-b1e2-40550b4e421d" providerId="ADAL" clId="{5079D544-9ADA-D14E-9B70-76AC1A91EF33}" dt="2021-11-28T20:36:45.725" v="364" actId="700"/>
          <ac:spMkLst>
            <pc:docMk/>
            <pc:sldMk cId="2049408722" sldId="308"/>
            <ac:spMk id="4" creationId="{059A6315-2A6C-6C43-84EC-929676B2761F}"/>
          </ac:spMkLst>
        </pc:spChg>
        <pc:picChg chg="add mod">
          <ac:chgData name="Ieva Pāne" userId="cf1338d7-a946-431d-b1e2-40550b4e421d" providerId="ADAL" clId="{5079D544-9ADA-D14E-9B70-76AC1A91EF33}" dt="2021-11-28T20:43:42.719" v="371" actId="14100"/>
          <ac:picMkLst>
            <pc:docMk/>
            <pc:sldMk cId="2049408722" sldId="308"/>
            <ac:picMk id="6" creationId="{69D30F0C-D39E-9D41-B98D-E9A48C267683}"/>
          </ac:picMkLst>
        </pc:picChg>
      </pc:sldChg>
      <pc:sldChg chg="addSp modSp new">
        <pc:chgData name="Ieva Pāne" userId="cf1338d7-a946-431d-b1e2-40550b4e421d" providerId="ADAL" clId="{5079D544-9ADA-D14E-9B70-76AC1A91EF33}" dt="2021-11-28T19:05:12.695" v="272" actId="14100"/>
        <pc:sldMkLst>
          <pc:docMk/>
          <pc:sldMk cId="2352175984" sldId="309"/>
        </pc:sldMkLst>
        <pc:picChg chg="add mod">
          <ac:chgData name="Ieva Pāne" userId="cf1338d7-a946-431d-b1e2-40550b4e421d" providerId="ADAL" clId="{5079D544-9ADA-D14E-9B70-76AC1A91EF33}" dt="2021-11-28T19:05:12.695" v="272" actId="14100"/>
          <ac:picMkLst>
            <pc:docMk/>
            <pc:sldMk cId="2352175984" sldId="309"/>
            <ac:picMk id="6" creationId="{BF489C9A-0F99-D343-90F7-3B9374AFB86F}"/>
          </ac:picMkLst>
        </pc:picChg>
      </pc:sldChg>
      <pc:sldChg chg="addSp modSp new">
        <pc:chgData name="Ieva Pāne" userId="cf1338d7-a946-431d-b1e2-40550b4e421d" providerId="ADAL" clId="{5079D544-9ADA-D14E-9B70-76AC1A91EF33}" dt="2021-11-28T19:06:05.018" v="277" actId="14100"/>
        <pc:sldMkLst>
          <pc:docMk/>
          <pc:sldMk cId="179670071" sldId="310"/>
        </pc:sldMkLst>
        <pc:picChg chg="add mod">
          <ac:chgData name="Ieva Pāne" userId="cf1338d7-a946-431d-b1e2-40550b4e421d" providerId="ADAL" clId="{5079D544-9ADA-D14E-9B70-76AC1A91EF33}" dt="2021-11-28T19:06:05.018" v="277" actId="14100"/>
          <ac:picMkLst>
            <pc:docMk/>
            <pc:sldMk cId="179670071" sldId="310"/>
            <ac:picMk id="6" creationId="{F36F1D69-610A-254E-BE8E-8A9BC667C1F4}"/>
          </ac:picMkLst>
        </pc:picChg>
      </pc:sldChg>
      <pc:sldChg chg="addSp modSp new">
        <pc:chgData name="Ieva Pāne" userId="cf1338d7-a946-431d-b1e2-40550b4e421d" providerId="ADAL" clId="{5079D544-9ADA-D14E-9B70-76AC1A91EF33}" dt="2021-11-28T19:06:44.886" v="282" actId="14100"/>
        <pc:sldMkLst>
          <pc:docMk/>
          <pc:sldMk cId="1585059693" sldId="311"/>
        </pc:sldMkLst>
        <pc:picChg chg="add mod">
          <ac:chgData name="Ieva Pāne" userId="cf1338d7-a946-431d-b1e2-40550b4e421d" providerId="ADAL" clId="{5079D544-9ADA-D14E-9B70-76AC1A91EF33}" dt="2021-11-28T19:06:44.886" v="282" actId="14100"/>
          <ac:picMkLst>
            <pc:docMk/>
            <pc:sldMk cId="1585059693" sldId="311"/>
            <ac:picMk id="6" creationId="{F4A241B6-E2AB-194E-9CF8-40CD30BB0CC5}"/>
          </ac:picMkLst>
        </pc:picChg>
      </pc:sldChg>
      <pc:sldChg chg="addSp modSp new">
        <pc:chgData name="Ieva Pāne" userId="cf1338d7-a946-431d-b1e2-40550b4e421d" providerId="ADAL" clId="{5079D544-9ADA-D14E-9B70-76AC1A91EF33}" dt="2021-11-28T19:07:56.053" v="287" actId="14100"/>
        <pc:sldMkLst>
          <pc:docMk/>
          <pc:sldMk cId="1928531123" sldId="312"/>
        </pc:sldMkLst>
        <pc:picChg chg="add mod">
          <ac:chgData name="Ieva Pāne" userId="cf1338d7-a946-431d-b1e2-40550b4e421d" providerId="ADAL" clId="{5079D544-9ADA-D14E-9B70-76AC1A91EF33}" dt="2021-11-28T19:07:56.053" v="287" actId="14100"/>
          <ac:picMkLst>
            <pc:docMk/>
            <pc:sldMk cId="1928531123" sldId="312"/>
            <ac:picMk id="6" creationId="{A84B84C1-C202-794C-A51E-B5B748E6C6A5}"/>
          </ac:picMkLst>
        </pc:picChg>
      </pc:sldChg>
      <pc:sldChg chg="addSp modSp new">
        <pc:chgData name="Ieva Pāne" userId="cf1338d7-a946-431d-b1e2-40550b4e421d" providerId="ADAL" clId="{5079D544-9ADA-D14E-9B70-76AC1A91EF33}" dt="2021-11-28T19:10:06.764" v="293" actId="14100"/>
        <pc:sldMkLst>
          <pc:docMk/>
          <pc:sldMk cId="3038300486" sldId="313"/>
        </pc:sldMkLst>
        <pc:picChg chg="add mod">
          <ac:chgData name="Ieva Pāne" userId="cf1338d7-a946-431d-b1e2-40550b4e421d" providerId="ADAL" clId="{5079D544-9ADA-D14E-9B70-76AC1A91EF33}" dt="2021-11-28T19:10:06.764" v="293" actId="14100"/>
          <ac:picMkLst>
            <pc:docMk/>
            <pc:sldMk cId="3038300486" sldId="313"/>
            <ac:picMk id="6" creationId="{D532C48E-CECC-AE4C-9A72-038752DB1E9B}"/>
          </ac:picMkLst>
        </pc:picChg>
      </pc:sldChg>
      <pc:sldChg chg="addSp modSp new">
        <pc:chgData name="Ieva Pāne" userId="cf1338d7-a946-431d-b1e2-40550b4e421d" providerId="ADAL" clId="{5079D544-9ADA-D14E-9B70-76AC1A91EF33}" dt="2021-11-28T19:11:34.048" v="298" actId="14100"/>
        <pc:sldMkLst>
          <pc:docMk/>
          <pc:sldMk cId="517882392" sldId="314"/>
        </pc:sldMkLst>
        <pc:picChg chg="add mod">
          <ac:chgData name="Ieva Pāne" userId="cf1338d7-a946-431d-b1e2-40550b4e421d" providerId="ADAL" clId="{5079D544-9ADA-D14E-9B70-76AC1A91EF33}" dt="2021-11-28T19:11:34.048" v="298" actId="14100"/>
          <ac:picMkLst>
            <pc:docMk/>
            <pc:sldMk cId="517882392" sldId="314"/>
            <ac:picMk id="6" creationId="{9E32E73B-E21D-3449-A96B-3F1C1AF4CC92}"/>
          </ac:picMkLst>
        </pc:picChg>
      </pc:sldChg>
      <pc:sldChg chg="addSp modSp new">
        <pc:chgData name="Ieva Pāne" userId="cf1338d7-a946-431d-b1e2-40550b4e421d" providerId="ADAL" clId="{5079D544-9ADA-D14E-9B70-76AC1A91EF33}" dt="2021-11-28T19:16:23.757" v="303" actId="14100"/>
        <pc:sldMkLst>
          <pc:docMk/>
          <pc:sldMk cId="3850445030" sldId="315"/>
        </pc:sldMkLst>
        <pc:picChg chg="add mod">
          <ac:chgData name="Ieva Pāne" userId="cf1338d7-a946-431d-b1e2-40550b4e421d" providerId="ADAL" clId="{5079D544-9ADA-D14E-9B70-76AC1A91EF33}" dt="2021-11-28T19:16:23.757" v="303" actId="14100"/>
          <ac:picMkLst>
            <pc:docMk/>
            <pc:sldMk cId="3850445030" sldId="315"/>
            <ac:picMk id="6" creationId="{D0DCE93E-B802-BE47-9BC5-0C8F527F6A18}"/>
          </ac:picMkLst>
        </pc:picChg>
      </pc:sldChg>
      <pc:sldChg chg="addSp modSp new">
        <pc:chgData name="Ieva Pāne" userId="cf1338d7-a946-431d-b1e2-40550b4e421d" providerId="ADAL" clId="{5079D544-9ADA-D14E-9B70-76AC1A91EF33}" dt="2021-11-28T19:26:01.205" v="308" actId="14100"/>
        <pc:sldMkLst>
          <pc:docMk/>
          <pc:sldMk cId="3713442841" sldId="316"/>
        </pc:sldMkLst>
        <pc:picChg chg="add mod">
          <ac:chgData name="Ieva Pāne" userId="cf1338d7-a946-431d-b1e2-40550b4e421d" providerId="ADAL" clId="{5079D544-9ADA-D14E-9B70-76AC1A91EF33}" dt="2021-11-28T19:26:01.205" v="308" actId="14100"/>
          <ac:picMkLst>
            <pc:docMk/>
            <pc:sldMk cId="3713442841" sldId="316"/>
            <ac:picMk id="6" creationId="{5890AD10-993D-084F-8D27-4CBE22AFC84E}"/>
          </ac:picMkLst>
        </pc:picChg>
      </pc:sldChg>
      <pc:sldChg chg="addSp modSp new">
        <pc:chgData name="Ieva Pāne" userId="cf1338d7-a946-431d-b1e2-40550b4e421d" providerId="ADAL" clId="{5079D544-9ADA-D14E-9B70-76AC1A91EF33}" dt="2021-11-28T19:46:24.369" v="313" actId="14100"/>
        <pc:sldMkLst>
          <pc:docMk/>
          <pc:sldMk cId="1660539484" sldId="317"/>
        </pc:sldMkLst>
        <pc:picChg chg="add mod">
          <ac:chgData name="Ieva Pāne" userId="cf1338d7-a946-431d-b1e2-40550b4e421d" providerId="ADAL" clId="{5079D544-9ADA-D14E-9B70-76AC1A91EF33}" dt="2021-11-28T19:46:24.369" v="313" actId="14100"/>
          <ac:picMkLst>
            <pc:docMk/>
            <pc:sldMk cId="1660539484" sldId="317"/>
            <ac:picMk id="6" creationId="{B6AF44AE-ACAD-174B-8948-D94ACDA7594B}"/>
          </ac:picMkLst>
        </pc:picChg>
      </pc:sldChg>
      <pc:sldChg chg="addSp modSp new">
        <pc:chgData name="Ieva Pāne" userId="cf1338d7-a946-431d-b1e2-40550b4e421d" providerId="ADAL" clId="{5079D544-9ADA-D14E-9B70-76AC1A91EF33}" dt="2021-11-28T19:46:41.103" v="319" actId="14100"/>
        <pc:sldMkLst>
          <pc:docMk/>
          <pc:sldMk cId="3476716522" sldId="318"/>
        </pc:sldMkLst>
        <pc:picChg chg="add mod">
          <ac:chgData name="Ieva Pāne" userId="cf1338d7-a946-431d-b1e2-40550b4e421d" providerId="ADAL" clId="{5079D544-9ADA-D14E-9B70-76AC1A91EF33}" dt="2021-11-28T19:46:41.103" v="319" actId="14100"/>
          <ac:picMkLst>
            <pc:docMk/>
            <pc:sldMk cId="3476716522" sldId="318"/>
            <ac:picMk id="6" creationId="{531BF124-8AAC-CA4C-B5EA-EA8A64F8C2FD}"/>
          </ac:picMkLst>
        </pc:picChg>
      </pc:sldChg>
      <pc:sldChg chg="addSp modSp new">
        <pc:chgData name="Ieva Pāne" userId="cf1338d7-a946-431d-b1e2-40550b4e421d" providerId="ADAL" clId="{5079D544-9ADA-D14E-9B70-76AC1A91EF33}" dt="2021-11-28T19:51:14.514" v="324" actId="14100"/>
        <pc:sldMkLst>
          <pc:docMk/>
          <pc:sldMk cId="4274106694" sldId="319"/>
        </pc:sldMkLst>
        <pc:picChg chg="add mod">
          <ac:chgData name="Ieva Pāne" userId="cf1338d7-a946-431d-b1e2-40550b4e421d" providerId="ADAL" clId="{5079D544-9ADA-D14E-9B70-76AC1A91EF33}" dt="2021-11-28T19:51:14.514" v="324" actId="14100"/>
          <ac:picMkLst>
            <pc:docMk/>
            <pc:sldMk cId="4274106694" sldId="319"/>
            <ac:picMk id="6" creationId="{839663F0-5169-7B47-9284-8C7BC37D8CAE}"/>
          </ac:picMkLst>
        </pc:picChg>
      </pc:sldChg>
      <pc:sldChg chg="addSp modSp new">
        <pc:chgData name="Ieva Pāne" userId="cf1338d7-a946-431d-b1e2-40550b4e421d" providerId="ADAL" clId="{5079D544-9ADA-D14E-9B70-76AC1A91EF33}" dt="2021-11-28T20:24:26.464" v="330" actId="14100"/>
        <pc:sldMkLst>
          <pc:docMk/>
          <pc:sldMk cId="1738365416" sldId="320"/>
        </pc:sldMkLst>
        <pc:picChg chg="add mod">
          <ac:chgData name="Ieva Pāne" userId="cf1338d7-a946-431d-b1e2-40550b4e421d" providerId="ADAL" clId="{5079D544-9ADA-D14E-9B70-76AC1A91EF33}" dt="2021-11-28T20:24:26.464" v="330" actId="14100"/>
          <ac:picMkLst>
            <pc:docMk/>
            <pc:sldMk cId="1738365416" sldId="320"/>
            <ac:picMk id="6" creationId="{F4E3E43A-6829-9648-A7C8-9E43A97981B0}"/>
          </ac:picMkLst>
        </pc:picChg>
      </pc:sldChg>
      <pc:sldChg chg="addSp modSp new">
        <pc:chgData name="Ieva Pāne" userId="cf1338d7-a946-431d-b1e2-40550b4e421d" providerId="ADAL" clId="{5079D544-9ADA-D14E-9B70-76AC1A91EF33}" dt="2021-11-28T20:24:46.301" v="335" actId="14100"/>
        <pc:sldMkLst>
          <pc:docMk/>
          <pc:sldMk cId="2844665678" sldId="321"/>
        </pc:sldMkLst>
        <pc:picChg chg="add mod">
          <ac:chgData name="Ieva Pāne" userId="cf1338d7-a946-431d-b1e2-40550b4e421d" providerId="ADAL" clId="{5079D544-9ADA-D14E-9B70-76AC1A91EF33}" dt="2021-11-28T20:24:46.301" v="335" actId="14100"/>
          <ac:picMkLst>
            <pc:docMk/>
            <pc:sldMk cId="2844665678" sldId="321"/>
            <ac:picMk id="6" creationId="{3ECC9E36-E799-0143-8CDC-9BD07D9B72B9}"/>
          </ac:picMkLst>
        </pc:picChg>
      </pc:sldChg>
      <pc:sldChg chg="addSp modSp new">
        <pc:chgData name="Ieva Pāne" userId="cf1338d7-a946-431d-b1e2-40550b4e421d" providerId="ADAL" clId="{5079D544-9ADA-D14E-9B70-76AC1A91EF33}" dt="2021-11-28T20:25:04.534" v="339" actId="14100"/>
        <pc:sldMkLst>
          <pc:docMk/>
          <pc:sldMk cId="1360371508" sldId="322"/>
        </pc:sldMkLst>
        <pc:picChg chg="add mod">
          <ac:chgData name="Ieva Pāne" userId="cf1338d7-a946-431d-b1e2-40550b4e421d" providerId="ADAL" clId="{5079D544-9ADA-D14E-9B70-76AC1A91EF33}" dt="2021-11-28T20:25:04.534" v="339" actId="14100"/>
          <ac:picMkLst>
            <pc:docMk/>
            <pc:sldMk cId="1360371508" sldId="322"/>
            <ac:picMk id="6" creationId="{6C72EC60-4A43-254C-B84F-EE177AEF16C8}"/>
          </ac:picMkLst>
        </pc:picChg>
      </pc:sldChg>
      <pc:sldChg chg="addSp modSp new">
        <pc:chgData name="Ieva Pāne" userId="cf1338d7-a946-431d-b1e2-40550b4e421d" providerId="ADAL" clId="{5079D544-9ADA-D14E-9B70-76AC1A91EF33}" dt="2021-11-28T20:28:50.357" v="344" actId="20577"/>
        <pc:sldMkLst>
          <pc:docMk/>
          <pc:sldMk cId="3449130607" sldId="323"/>
        </pc:sldMkLst>
        <pc:spChg chg="mod">
          <ac:chgData name="Ieva Pāne" userId="cf1338d7-a946-431d-b1e2-40550b4e421d" providerId="ADAL" clId="{5079D544-9ADA-D14E-9B70-76AC1A91EF33}" dt="2021-11-28T20:28:50.357" v="344" actId="20577"/>
          <ac:spMkLst>
            <pc:docMk/>
            <pc:sldMk cId="3449130607" sldId="323"/>
            <ac:spMk id="3" creationId="{48F046C9-7A77-FC41-AF3E-FB362C4A64A5}"/>
          </ac:spMkLst>
        </pc:spChg>
        <pc:spChg chg="add">
          <ac:chgData name="Ieva Pāne" userId="cf1338d7-a946-431d-b1e2-40550b4e421d" providerId="ADAL" clId="{5079D544-9ADA-D14E-9B70-76AC1A91EF33}" dt="2021-11-28T20:27:19.223" v="341" actId="22"/>
          <ac:spMkLst>
            <pc:docMk/>
            <pc:sldMk cId="3449130607" sldId="323"/>
            <ac:spMk id="5" creationId="{2A9258AD-53E4-DF4F-B62C-7C55ED2E857A}"/>
          </ac:spMkLst>
        </pc:spChg>
        <pc:spChg chg="add">
          <ac:chgData name="Ieva Pāne" userId="cf1338d7-a946-431d-b1e2-40550b4e421d" providerId="ADAL" clId="{5079D544-9ADA-D14E-9B70-76AC1A91EF33}" dt="2021-11-28T20:28:31.846" v="342" actId="22"/>
          <ac:spMkLst>
            <pc:docMk/>
            <pc:sldMk cId="3449130607" sldId="323"/>
            <ac:spMk id="7" creationId="{E6E232E0-76E0-264E-AB30-4E8838A5D841}"/>
          </ac:spMkLst>
        </pc:spChg>
      </pc:sldChg>
      <pc:sldChg chg="addSp modSp new">
        <pc:chgData name="Ieva Pāne" userId="cf1338d7-a946-431d-b1e2-40550b4e421d" providerId="ADAL" clId="{5079D544-9ADA-D14E-9B70-76AC1A91EF33}" dt="2021-11-28T20:30:21.693" v="350" actId="14100"/>
        <pc:sldMkLst>
          <pc:docMk/>
          <pc:sldMk cId="2353775559" sldId="324"/>
        </pc:sldMkLst>
        <pc:picChg chg="add mod">
          <ac:chgData name="Ieva Pāne" userId="cf1338d7-a946-431d-b1e2-40550b4e421d" providerId="ADAL" clId="{5079D544-9ADA-D14E-9B70-76AC1A91EF33}" dt="2021-11-28T20:30:21.693" v="350" actId="14100"/>
          <ac:picMkLst>
            <pc:docMk/>
            <pc:sldMk cId="2353775559" sldId="324"/>
            <ac:picMk id="6" creationId="{53A04151-29B7-624D-B7BC-4FA1A5119708}"/>
          </ac:picMkLst>
        </pc:picChg>
      </pc:sldChg>
      <pc:sldChg chg="addSp modSp new">
        <pc:chgData name="Ieva Pāne" userId="cf1338d7-a946-431d-b1e2-40550b4e421d" providerId="ADAL" clId="{5079D544-9ADA-D14E-9B70-76AC1A91EF33}" dt="2021-11-28T20:45:43.064" v="376" actId="14100"/>
        <pc:sldMkLst>
          <pc:docMk/>
          <pc:sldMk cId="1321182356" sldId="325"/>
        </pc:sldMkLst>
        <pc:picChg chg="add mod">
          <ac:chgData name="Ieva Pāne" userId="cf1338d7-a946-431d-b1e2-40550b4e421d" providerId="ADAL" clId="{5079D544-9ADA-D14E-9B70-76AC1A91EF33}" dt="2021-11-28T20:45:43.064" v="376" actId="14100"/>
          <ac:picMkLst>
            <pc:docMk/>
            <pc:sldMk cId="1321182356" sldId="325"/>
            <ac:picMk id="6" creationId="{A7F9B615-778E-C94B-A6AB-3BA59650ABC0}"/>
          </ac:picMkLst>
        </pc:picChg>
      </pc:sldChg>
      <pc:sldChg chg="addSp modSp new del">
        <pc:chgData name="Ieva Pāne" userId="cf1338d7-a946-431d-b1e2-40550b4e421d" providerId="ADAL" clId="{5079D544-9ADA-D14E-9B70-76AC1A91EF33}" dt="2021-11-28T20:45:34.712" v="372" actId="2696"/>
        <pc:sldMkLst>
          <pc:docMk/>
          <pc:sldMk cId="3297578081" sldId="325"/>
        </pc:sldMkLst>
        <pc:picChg chg="add mod">
          <ac:chgData name="Ieva Pāne" userId="cf1338d7-a946-431d-b1e2-40550b4e421d" providerId="ADAL" clId="{5079D544-9ADA-D14E-9B70-76AC1A91EF33}" dt="2021-11-28T20:30:42.831" v="355" actId="14100"/>
          <ac:picMkLst>
            <pc:docMk/>
            <pc:sldMk cId="3297578081" sldId="325"/>
            <ac:picMk id="6" creationId="{560E632C-58AB-0442-A336-0EA01D566386}"/>
          </ac:picMkLst>
        </pc:picChg>
      </pc:sldChg>
      <pc:sldChg chg="new add del">
        <pc:chgData name="Ieva Pāne" userId="cf1338d7-a946-431d-b1e2-40550b4e421d" providerId="ADAL" clId="{5079D544-9ADA-D14E-9B70-76AC1A91EF33}" dt="2021-11-28T20:37:16.160" v="367" actId="2696"/>
        <pc:sldMkLst>
          <pc:docMk/>
          <pc:sldMk cId="516421915" sldId="326"/>
        </pc:sldMkLst>
      </pc:sldChg>
      <pc:sldChg chg="new del">
        <pc:chgData name="Ieva Pāne" userId="cf1338d7-a946-431d-b1e2-40550b4e421d" providerId="ADAL" clId="{5079D544-9ADA-D14E-9B70-76AC1A91EF33}" dt="2021-11-28T20:37:16.160" v="367" actId="2696"/>
        <pc:sldMkLst>
          <pc:docMk/>
          <pc:sldMk cId="2240725469" sldId="327"/>
        </pc:sldMkLst>
      </pc:sldChg>
    </pc:docChg>
  </pc:docChgLst>
  <pc:docChgLst>
    <pc:chgData name="Ieva Cērpa" userId="S::ieva.cerpa@lmmdv.edu.lv::b47b1a12-a884-45fb-aeeb-72eecacafc1b" providerId="AD" clId="Web-{E44F427D-E3F5-FDE4-CE91-62A743F61CFE}"/>
    <pc:docChg chg="modSld">
      <pc:chgData name="Ieva Cērpa" userId="S::ieva.cerpa@lmmdv.edu.lv::b47b1a12-a884-45fb-aeeb-72eecacafc1b" providerId="AD" clId="Web-{E44F427D-E3F5-FDE4-CE91-62A743F61CFE}" dt="2021-11-28T10:31:39.104" v="5"/>
      <pc:docMkLst>
        <pc:docMk/>
      </pc:docMkLst>
      <pc:sldChg chg="addSp delSp modSp">
        <pc:chgData name="Ieva Cērpa" userId="S::ieva.cerpa@lmmdv.edu.lv::b47b1a12-a884-45fb-aeeb-72eecacafc1b" providerId="AD" clId="Web-{E44F427D-E3F5-FDE4-CE91-62A743F61CFE}" dt="2021-11-28T10:31:39.104" v="5"/>
        <pc:sldMkLst>
          <pc:docMk/>
          <pc:sldMk cId="1445497271" sldId="256"/>
        </pc:sldMkLst>
        <pc:spChg chg="del">
          <ac:chgData name="Ieva Cērpa" userId="S::ieva.cerpa@lmmdv.edu.lv::b47b1a12-a884-45fb-aeeb-72eecacafc1b" providerId="AD" clId="Web-{E44F427D-E3F5-FDE4-CE91-62A743F61CFE}" dt="2021-11-28T10:31:01.869" v="3"/>
          <ac:spMkLst>
            <pc:docMk/>
            <pc:sldMk cId="1445497271" sldId="256"/>
            <ac:spMk id="2" creationId="{00000000-0000-0000-0000-000000000000}"/>
          </ac:spMkLst>
        </pc:spChg>
        <pc:spChg chg="del">
          <ac:chgData name="Ieva Cērpa" userId="S::ieva.cerpa@lmmdv.edu.lv::b47b1a12-a884-45fb-aeeb-72eecacafc1b" providerId="AD" clId="Web-{E44F427D-E3F5-FDE4-CE91-62A743F61CFE}" dt="2021-11-28T10:30:59.619" v="2"/>
          <ac:spMkLst>
            <pc:docMk/>
            <pc:sldMk cId="1445497271" sldId="256"/>
            <ac:spMk id="3" creationId="{00000000-0000-0000-0000-000000000000}"/>
          </ac:spMkLst>
        </pc:spChg>
        <pc:spChg chg="del">
          <ac:chgData name="Ieva Cērpa" userId="S::ieva.cerpa@lmmdv.edu.lv::b47b1a12-a884-45fb-aeeb-72eecacafc1b" providerId="AD" clId="Web-{E44F427D-E3F5-FDE4-CE91-62A743F61CFE}" dt="2021-11-28T10:30:58.181" v="1"/>
          <ac:spMkLst>
            <pc:docMk/>
            <pc:sldMk cId="1445497271" sldId="256"/>
            <ac:spMk id="5" creationId="{2BE1B9F7-65D7-4B68-A557-F000178F8683}"/>
          </ac:spMkLst>
        </pc:spChg>
        <pc:spChg chg="add mod">
          <ac:chgData name="Ieva Cērpa" userId="S::ieva.cerpa@lmmdv.edu.lv::b47b1a12-a884-45fb-aeeb-72eecacafc1b" providerId="AD" clId="Web-{E44F427D-E3F5-FDE4-CE91-62A743F61CFE}" dt="2021-11-28T10:31:01.869" v="3"/>
          <ac:spMkLst>
            <pc:docMk/>
            <pc:sldMk cId="1445497271" sldId="256"/>
            <ac:spMk id="7" creationId="{F8585778-C114-4D18-B22F-19C33DD20C69}"/>
          </ac:spMkLst>
        </pc:spChg>
        <pc:picChg chg="del">
          <ac:chgData name="Ieva Cērpa" userId="S::ieva.cerpa@lmmdv.edu.lv::b47b1a12-a884-45fb-aeeb-72eecacafc1b" providerId="AD" clId="Web-{E44F427D-E3F5-FDE4-CE91-62A743F61CFE}" dt="2021-11-28T10:30:55.947" v="0"/>
          <ac:picMkLst>
            <pc:docMk/>
            <pc:sldMk cId="1445497271" sldId="256"/>
            <ac:picMk id="4" creationId="{46F2E2FD-778A-4EF8-BA9E-39F45A6AE358}"/>
          </ac:picMkLst>
        </pc:picChg>
        <pc:picChg chg="add mod">
          <ac:chgData name="Ieva Cērpa" userId="S::ieva.cerpa@lmmdv.edu.lv::b47b1a12-a884-45fb-aeeb-72eecacafc1b" providerId="AD" clId="Web-{E44F427D-E3F5-FDE4-CE91-62A743F61CFE}" dt="2021-11-28T10:31:39.104" v="5"/>
          <ac:picMkLst>
            <pc:docMk/>
            <pc:sldMk cId="1445497271" sldId="256"/>
            <ac:picMk id="8" creationId="{0BA2AF5C-F5C4-4F96-84B2-5CEC72352EED}"/>
          </ac:picMkLst>
        </pc:picChg>
        <pc:picChg chg="mod">
          <ac:chgData name="Ieva Cērpa" userId="S::ieva.cerpa@lmmdv.edu.lv::b47b1a12-a884-45fb-aeeb-72eecacafc1b" providerId="AD" clId="Web-{E44F427D-E3F5-FDE4-CE91-62A743F61CFE}" dt="2021-11-28T10:31:21.526" v="4" actId="1076"/>
          <ac:picMkLst>
            <pc:docMk/>
            <pc:sldMk cId="1445497271" sldId="256"/>
            <ac:picMk id="27" creationId="{55979C76-6060-4D07-BD57-09DE549F3818}"/>
          </ac:picMkLst>
        </pc:picChg>
      </pc:sldChg>
    </pc:docChg>
  </pc:docChgLst>
  <pc:docChgLst>
    <pc:chgData clId="Web-{37CED6A7-A2FE-5452-A50F-E9B48367AE0E}"/>
    <pc:docChg chg="modSld">
      <pc:chgData name="" userId="" providerId="" clId="Web-{37CED6A7-A2FE-5452-A50F-E9B48367AE0E}" dt="2021-11-28T10:35:35.027" v="1" actId="1076"/>
      <pc:docMkLst>
        <pc:docMk/>
      </pc:docMkLst>
      <pc:sldChg chg="delSp modSp">
        <pc:chgData name="" userId="" providerId="" clId="Web-{37CED6A7-A2FE-5452-A50F-E9B48367AE0E}" dt="2021-11-28T10:35:35.027" v="1" actId="1076"/>
        <pc:sldMkLst>
          <pc:docMk/>
          <pc:sldMk cId="1445497271" sldId="256"/>
        </pc:sldMkLst>
        <pc:spChg chg="del">
          <ac:chgData name="" userId="" providerId="" clId="Web-{37CED6A7-A2FE-5452-A50F-E9B48367AE0E}" dt="2021-11-28T10:35:27.886" v="0"/>
          <ac:spMkLst>
            <pc:docMk/>
            <pc:sldMk cId="1445497271" sldId="256"/>
            <ac:spMk id="7" creationId="{F8585778-C114-4D18-B22F-19C33DD20C69}"/>
          </ac:spMkLst>
        </pc:spChg>
        <pc:picChg chg="mod">
          <ac:chgData name="" userId="" providerId="" clId="Web-{37CED6A7-A2FE-5452-A50F-E9B48367AE0E}" dt="2021-11-28T10:35:35.027" v="1" actId="1076"/>
          <ac:picMkLst>
            <pc:docMk/>
            <pc:sldMk cId="1445497271" sldId="256"/>
            <ac:picMk id="8" creationId="{0BA2AF5C-F5C4-4F96-84B2-5CEC72352EED}"/>
          </ac:picMkLst>
        </pc:picChg>
      </pc:sldChg>
    </pc:docChg>
  </pc:docChgLst>
  <pc:docChgLst>
    <pc:chgData name="Guest User" userId="S::urn:spo:anon#1da66c0762161ffe91655e7cbac0561f34cd5df34044b1577e58d29b5749af25::" providerId="AD" clId="Web-{D7FDC298-EEE8-E5FE-684C-4923F3ED3547}"/>
    <pc:docChg chg="modSld">
      <pc:chgData name="Guest User" userId="S::urn:spo:anon#1da66c0762161ffe91655e7cbac0561f34cd5df34044b1577e58d29b5749af25::" providerId="AD" clId="Web-{D7FDC298-EEE8-E5FE-684C-4923F3ED3547}" dt="2021-11-24T00:55:06.370" v="8" actId="1076"/>
      <pc:docMkLst>
        <pc:docMk/>
      </pc:docMkLst>
      <pc:sldChg chg="modSp">
        <pc:chgData name="Guest User" userId="S::urn:spo:anon#1da66c0762161ffe91655e7cbac0561f34cd5df34044b1577e58d29b5749af25::" providerId="AD" clId="Web-{D7FDC298-EEE8-E5FE-684C-4923F3ED3547}" dt="2021-11-24T00:53:27.567" v="5" actId="1076"/>
        <pc:sldMkLst>
          <pc:docMk/>
          <pc:sldMk cId="4251941611" sldId="275"/>
        </pc:sldMkLst>
        <pc:picChg chg="mod">
          <ac:chgData name="Guest User" userId="S::urn:spo:anon#1da66c0762161ffe91655e7cbac0561f34cd5df34044b1577e58d29b5749af25::" providerId="AD" clId="Web-{D7FDC298-EEE8-E5FE-684C-4923F3ED3547}" dt="2021-11-24T00:53:27.567" v="5" actId="1076"/>
          <ac:picMkLst>
            <pc:docMk/>
            <pc:sldMk cId="4251941611" sldId="275"/>
            <ac:picMk id="7" creationId="{11D76D62-2E8B-4B0F-9268-0C985064465E}"/>
          </ac:picMkLst>
        </pc:picChg>
      </pc:sldChg>
      <pc:sldChg chg="modSp">
        <pc:chgData name="Guest User" userId="S::urn:spo:anon#1da66c0762161ffe91655e7cbac0561f34cd5df34044b1577e58d29b5749af25::" providerId="AD" clId="Web-{D7FDC298-EEE8-E5FE-684C-4923F3ED3547}" dt="2021-11-24T00:53:20.488" v="4" actId="14100"/>
        <pc:sldMkLst>
          <pc:docMk/>
          <pc:sldMk cId="2926471179" sldId="276"/>
        </pc:sldMkLst>
        <pc:picChg chg="mod">
          <ac:chgData name="Guest User" userId="S::urn:spo:anon#1da66c0762161ffe91655e7cbac0561f34cd5df34044b1577e58d29b5749af25::" providerId="AD" clId="Web-{D7FDC298-EEE8-E5FE-684C-4923F3ED3547}" dt="2021-11-24T00:53:20.488" v="4" actId="14100"/>
          <ac:picMkLst>
            <pc:docMk/>
            <pc:sldMk cId="2926471179" sldId="276"/>
            <ac:picMk id="12" creationId="{0C4D8064-46FF-4EF8-A3C2-15CD482E7631}"/>
          </ac:picMkLst>
        </pc:picChg>
      </pc:sldChg>
      <pc:sldChg chg="addSp modSp">
        <pc:chgData name="Guest User" userId="S::urn:spo:anon#1da66c0762161ffe91655e7cbac0561f34cd5df34044b1577e58d29b5749af25::" providerId="AD" clId="Web-{D7FDC298-EEE8-E5FE-684C-4923F3ED3547}" dt="2021-11-24T00:55:06.370" v="8" actId="1076"/>
        <pc:sldMkLst>
          <pc:docMk/>
          <pc:sldMk cId="3461303142" sldId="278"/>
        </pc:sldMkLst>
        <pc:picChg chg="add mod">
          <ac:chgData name="Guest User" userId="S::urn:spo:anon#1da66c0762161ffe91655e7cbac0561f34cd5df34044b1577e58d29b5749af25::" providerId="AD" clId="Web-{D7FDC298-EEE8-E5FE-684C-4923F3ED3547}" dt="2021-11-24T00:55:06.370" v="8" actId="1076"/>
          <ac:picMkLst>
            <pc:docMk/>
            <pc:sldMk cId="3461303142" sldId="278"/>
            <ac:picMk id="3" creationId="{925B48E2-3D33-4EAB-AF50-1C85C1437970}"/>
          </ac:picMkLst>
        </pc:picChg>
        <pc:picChg chg="mod">
          <ac:chgData name="Guest User" userId="S::urn:spo:anon#1da66c0762161ffe91655e7cbac0561f34cd5df34044b1577e58d29b5749af25::" providerId="AD" clId="Web-{D7FDC298-EEE8-E5FE-684C-4923F3ED3547}" dt="2021-11-24T00:53:06.378" v="1" actId="1076"/>
          <ac:picMkLst>
            <pc:docMk/>
            <pc:sldMk cId="3461303142" sldId="278"/>
            <ac:picMk id="4" creationId="{6EC39CE2-56AF-4BCB-9B34-006DC5A1508B}"/>
          </ac:picMkLst>
        </pc:picChg>
      </pc:sldChg>
    </pc:docChg>
  </pc:docChgLst>
  <pc:docChgLst>
    <pc:chgData name="Santa Kurka" userId="S::santa.kurka@lmmdv.edu.lv::81319a93-72c1-4683-8b45-a4ef074d7afa" providerId="AD" clId="Web-{9BA593D7-B4AE-A831-B15F-1CAF36BD4567}"/>
    <pc:docChg chg="modSld">
      <pc:chgData name="Santa Kurka" userId="S::santa.kurka@lmmdv.edu.lv::81319a93-72c1-4683-8b45-a4ef074d7afa" providerId="AD" clId="Web-{9BA593D7-B4AE-A831-B15F-1CAF36BD4567}" dt="2021-11-23T20:53:37.594" v="17"/>
      <pc:docMkLst>
        <pc:docMk/>
      </pc:docMkLst>
      <pc:sldChg chg="modNotes">
        <pc:chgData name="Santa Kurka" userId="S::santa.kurka@lmmdv.edu.lv::81319a93-72c1-4683-8b45-a4ef074d7afa" providerId="AD" clId="Web-{9BA593D7-B4AE-A831-B15F-1CAF36BD4567}" dt="2021-11-23T20:53:37.594" v="17"/>
        <pc:sldMkLst>
          <pc:docMk/>
          <pc:sldMk cId="1045546243" sldId="258"/>
        </pc:sldMkLst>
      </pc:sldChg>
      <pc:sldChg chg="delSp modSp modNotes">
        <pc:chgData name="Santa Kurka" userId="S::santa.kurka@lmmdv.edu.lv::81319a93-72c1-4683-8b45-a4ef074d7afa" providerId="AD" clId="Web-{9BA593D7-B4AE-A831-B15F-1CAF36BD4567}" dt="2021-11-23T20:52:56.906" v="3"/>
        <pc:sldMkLst>
          <pc:docMk/>
          <pc:sldMk cId="422792435" sldId="274"/>
        </pc:sldMkLst>
        <pc:spChg chg="del mod">
          <ac:chgData name="Santa Kurka" userId="S::santa.kurka@lmmdv.edu.lv::81319a93-72c1-4683-8b45-a4ef074d7afa" providerId="AD" clId="Web-{9BA593D7-B4AE-A831-B15F-1CAF36BD4567}" dt="2021-11-23T20:52:45.890" v="1"/>
          <ac:spMkLst>
            <pc:docMk/>
            <pc:sldMk cId="422792435" sldId="274"/>
            <ac:spMk id="4" creationId="{E1D61978-C33B-4369-90CA-3BFA453355EC}"/>
          </ac:spMkLst>
        </pc:spChg>
      </pc:sldChg>
    </pc:docChg>
  </pc:docChgLst>
  <pc:docChgLst>
    <pc:chgData name="Ieva Pāne" userId="S::ieva.pane@lmmdv.edu.lv::cf1338d7-a946-431d-b1e2-40550b4e421d" providerId="AD" clId="Web-{E34C33ED-8939-7970-9DD2-57237F838F3A}"/>
    <pc:docChg chg="modSld">
      <pc:chgData name="Ieva Pāne" userId="S::ieva.pane@lmmdv.edu.lv::cf1338d7-a946-431d-b1e2-40550b4e421d" providerId="AD" clId="Web-{E34C33ED-8939-7970-9DD2-57237F838F3A}" dt="2021-11-28T10:39:42.920" v="14" actId="1076"/>
      <pc:docMkLst>
        <pc:docMk/>
      </pc:docMkLst>
      <pc:sldChg chg="modSp">
        <pc:chgData name="Ieva Pāne" userId="S::ieva.pane@lmmdv.edu.lv::cf1338d7-a946-431d-b1e2-40550b4e421d" providerId="AD" clId="Web-{E34C33ED-8939-7970-9DD2-57237F838F3A}" dt="2021-11-28T10:39:15.355" v="13" actId="14100"/>
        <pc:sldMkLst>
          <pc:docMk/>
          <pc:sldMk cId="2680578637" sldId="269"/>
        </pc:sldMkLst>
        <pc:picChg chg="mod">
          <ac:chgData name="Ieva Pāne" userId="S::ieva.pane@lmmdv.edu.lv::cf1338d7-a946-431d-b1e2-40550b4e421d" providerId="AD" clId="Web-{E34C33ED-8939-7970-9DD2-57237F838F3A}" dt="2021-11-28T10:39:15.355" v="13" actId="14100"/>
          <ac:picMkLst>
            <pc:docMk/>
            <pc:sldMk cId="2680578637" sldId="269"/>
            <ac:picMk id="2" creationId="{74C2FEF8-5E3A-4966-8E92-B399C9197827}"/>
          </ac:picMkLst>
        </pc:picChg>
      </pc:sldChg>
      <pc:sldChg chg="modSp">
        <pc:chgData name="Ieva Pāne" userId="S::ieva.pane@lmmdv.edu.lv::cf1338d7-a946-431d-b1e2-40550b4e421d" providerId="AD" clId="Web-{E34C33ED-8939-7970-9DD2-57237F838F3A}" dt="2021-11-28T10:39:42.920" v="14" actId="1076"/>
        <pc:sldMkLst>
          <pc:docMk/>
          <pc:sldMk cId="4054937213" sldId="284"/>
        </pc:sldMkLst>
        <pc:picChg chg="mod">
          <ac:chgData name="Ieva Pāne" userId="S::ieva.pane@lmmdv.edu.lv::cf1338d7-a946-431d-b1e2-40550b4e421d" providerId="AD" clId="Web-{E34C33ED-8939-7970-9DD2-57237F838F3A}" dt="2021-11-28T10:39:42.920" v="14" actId="1076"/>
          <ac:picMkLst>
            <pc:docMk/>
            <pc:sldMk cId="4054937213" sldId="284"/>
            <ac:picMk id="3" creationId="{00000000-0000-0000-0000-000000000000}"/>
          </ac:picMkLst>
        </pc:picChg>
      </pc:sldChg>
    </pc:docChg>
  </pc:docChgLst>
  <pc:docChgLst>
    <pc:chgData name="Anna Marija Kukuka" userId="S::anna.kukuka@lmmdv.edu.lv::1ddf331f-1dc8-4796-be3d-e0180c60474a" providerId="AD" clId="Web-{CCE42DA2-B46D-1A68-7C58-2578F24AAB51}"/>
    <pc:docChg chg="delSld modSld">
      <pc:chgData name="Anna Marija Kukuka" userId="S::anna.kukuka@lmmdv.edu.lv::1ddf331f-1dc8-4796-be3d-e0180c60474a" providerId="AD" clId="Web-{CCE42DA2-B46D-1A68-7C58-2578F24AAB51}" dt="2021-11-26T18:35:18.849" v="11" actId="1076"/>
      <pc:docMkLst>
        <pc:docMk/>
      </pc:docMkLst>
      <pc:sldChg chg="modNotes">
        <pc:chgData name="Anna Marija Kukuka" userId="S::anna.kukuka@lmmdv.edu.lv::1ddf331f-1dc8-4796-be3d-e0180c60474a" providerId="AD" clId="Web-{CCE42DA2-B46D-1A68-7C58-2578F24AAB51}" dt="2021-11-26T18:33:00.751" v="1"/>
        <pc:sldMkLst>
          <pc:docMk/>
          <pc:sldMk cId="2680578637" sldId="269"/>
        </pc:sldMkLst>
      </pc:sldChg>
      <pc:sldChg chg="del">
        <pc:chgData name="Anna Marija Kukuka" userId="S::anna.kukuka@lmmdv.edu.lv::1ddf331f-1dc8-4796-be3d-e0180c60474a" providerId="AD" clId="Web-{CCE42DA2-B46D-1A68-7C58-2578F24AAB51}" dt="2021-11-26T18:33:25.018" v="2"/>
        <pc:sldMkLst>
          <pc:docMk/>
          <pc:sldMk cId="2163622954" sldId="270"/>
        </pc:sldMkLst>
      </pc:sldChg>
      <pc:sldChg chg="delSp modSp">
        <pc:chgData name="Anna Marija Kukuka" userId="S::anna.kukuka@lmmdv.edu.lv::1ddf331f-1dc8-4796-be3d-e0180c60474a" providerId="AD" clId="Web-{CCE42DA2-B46D-1A68-7C58-2578F24AAB51}" dt="2021-11-26T18:35:18.849" v="11" actId="1076"/>
        <pc:sldMkLst>
          <pc:docMk/>
          <pc:sldMk cId="4282212438" sldId="271"/>
        </pc:sldMkLst>
        <pc:spChg chg="del">
          <ac:chgData name="Anna Marija Kukuka" userId="S::anna.kukuka@lmmdv.edu.lv::1ddf331f-1dc8-4796-be3d-e0180c60474a" providerId="AD" clId="Web-{CCE42DA2-B46D-1A68-7C58-2578F24AAB51}" dt="2021-11-26T18:34:08.706" v="6"/>
          <ac:spMkLst>
            <pc:docMk/>
            <pc:sldMk cId="4282212438" sldId="271"/>
            <ac:spMk id="2" creationId="{1BDB687A-814A-470D-BAE6-303B1F732B43}"/>
          </ac:spMkLst>
        </pc:spChg>
        <pc:spChg chg="mod">
          <ac:chgData name="Anna Marija Kukuka" userId="S::anna.kukuka@lmmdv.edu.lv::1ddf331f-1dc8-4796-be3d-e0180c60474a" providerId="AD" clId="Web-{CCE42DA2-B46D-1A68-7C58-2578F24AAB51}" dt="2021-11-26T18:35:14.942" v="10" actId="1076"/>
          <ac:spMkLst>
            <pc:docMk/>
            <pc:sldMk cId="4282212438" sldId="271"/>
            <ac:spMk id="4" creationId="{CDF44517-A0F2-448F-9EF4-0DA3B712220B}"/>
          </ac:spMkLst>
        </pc:spChg>
        <pc:spChg chg="mod">
          <ac:chgData name="Anna Marija Kukuka" userId="S::anna.kukuka@lmmdv.edu.lv::1ddf331f-1dc8-4796-be3d-e0180c60474a" providerId="AD" clId="Web-{CCE42DA2-B46D-1A68-7C58-2578F24AAB51}" dt="2021-11-26T18:35:18.849" v="11" actId="1076"/>
          <ac:spMkLst>
            <pc:docMk/>
            <pc:sldMk cId="4282212438" sldId="271"/>
            <ac:spMk id="31" creationId="{ECE84D72-69FD-42A9-B03E-9815D0A67DE9}"/>
          </ac:spMkLst>
        </pc:spChg>
        <pc:picChg chg="mod">
          <ac:chgData name="Anna Marija Kukuka" userId="S::anna.kukuka@lmmdv.edu.lv::1ddf331f-1dc8-4796-be3d-e0180c60474a" providerId="AD" clId="Web-{CCE42DA2-B46D-1A68-7C58-2578F24AAB51}" dt="2021-11-26T18:35:02.989" v="9" actId="1076"/>
          <ac:picMkLst>
            <pc:docMk/>
            <pc:sldMk cId="4282212438" sldId="271"/>
            <ac:picMk id="9" creationId="{5341CB59-C537-44D8-9090-69F1CB692003}"/>
          </ac:picMkLst>
        </pc:picChg>
      </pc:sldChg>
    </pc:docChg>
  </pc:docChgLst>
  <pc:docChgLst>
    <pc:chgData name="Vieslietotājs" userId="S::urn:spo:anon#1da66c0762161ffe91655e7cbac0561f34cd5df34044b1577e58d29b5749af25::" providerId="AD" clId="Web-{22F83D38-5CB3-3FDA-D6F0-68A5F669127C}"/>
    <pc:docChg chg="modSld">
      <pc:chgData name="Vieslietotājs" userId="S::urn:spo:anon#1da66c0762161ffe91655e7cbac0561f34cd5df34044b1577e58d29b5749af25::" providerId="AD" clId="Web-{22F83D38-5CB3-3FDA-D6F0-68A5F669127C}" dt="2021-11-18T23:59:53.302" v="45" actId="20577"/>
      <pc:docMkLst>
        <pc:docMk/>
      </pc:docMkLst>
      <pc:sldChg chg="modSp">
        <pc:chgData name="Vieslietotājs" userId="S::urn:spo:anon#1da66c0762161ffe91655e7cbac0561f34cd5df34044b1577e58d29b5749af25::" providerId="AD" clId="Web-{22F83D38-5CB3-3FDA-D6F0-68A5F669127C}" dt="2021-11-18T23:59:53.302" v="45" actId="20577"/>
        <pc:sldMkLst>
          <pc:docMk/>
          <pc:sldMk cId="3832555507" sldId="257"/>
        </pc:sldMkLst>
        <pc:spChg chg="mod">
          <ac:chgData name="Vieslietotājs" userId="S::urn:spo:anon#1da66c0762161ffe91655e7cbac0561f34cd5df34044b1577e58d29b5749af25::" providerId="AD" clId="Web-{22F83D38-5CB3-3FDA-D6F0-68A5F669127C}" dt="2021-11-18T23:54:20.529" v="7" actId="20577"/>
          <ac:spMkLst>
            <pc:docMk/>
            <pc:sldMk cId="3832555507" sldId="257"/>
            <ac:spMk id="2" creationId="{EB68AE6A-9805-477D-9AB1-5E81A31A197F}"/>
          </ac:spMkLst>
        </pc:spChg>
        <pc:spChg chg="mod">
          <ac:chgData name="Vieslietotājs" userId="S::urn:spo:anon#1da66c0762161ffe91655e7cbac0561f34cd5df34044b1577e58d29b5749af25::" providerId="AD" clId="Web-{22F83D38-5CB3-3FDA-D6F0-68A5F669127C}" dt="2021-11-18T23:59:53.302" v="45" actId="20577"/>
          <ac:spMkLst>
            <pc:docMk/>
            <pc:sldMk cId="3832555507" sldId="257"/>
            <ac:spMk id="3" creationId="{9803B697-3A5C-47BD-BC9A-E46599A2DBCA}"/>
          </ac:spMkLst>
        </pc:spChg>
      </pc:sldChg>
    </pc:docChg>
  </pc:docChgLst>
  <pc:docChgLst>
    <pc:chgData name="Guest User" userId="S::urn:spo:anon#1da66c0762161ffe91655e7cbac0561f34cd5df34044b1577e58d29b5749af25::" providerId="AD" clId="Web-{42FEE68D-211B-B270-6D1E-207A5A2C7B3E}"/>
    <pc:docChg chg="modSld sldOrd">
      <pc:chgData name="Guest User" userId="S::urn:spo:anon#1da66c0762161ffe91655e7cbac0561f34cd5df34044b1577e58d29b5749af25::" providerId="AD" clId="Web-{42FEE68D-211B-B270-6D1E-207A5A2C7B3E}" dt="2021-11-24T00:15:05.988" v="37"/>
      <pc:docMkLst>
        <pc:docMk/>
      </pc:docMkLst>
      <pc:sldChg chg="addSp delSp modSp ord">
        <pc:chgData name="Guest User" userId="S::urn:spo:anon#1da66c0762161ffe91655e7cbac0561f34cd5df34044b1577e58d29b5749af25::" providerId="AD" clId="Web-{42FEE68D-211B-B270-6D1E-207A5A2C7B3E}" dt="2021-11-24T00:15:05.988" v="37"/>
        <pc:sldMkLst>
          <pc:docMk/>
          <pc:sldMk cId="2926471179" sldId="276"/>
        </pc:sldMkLst>
        <pc:spChg chg="mod">
          <ac:chgData name="Guest User" userId="S::urn:spo:anon#1da66c0762161ffe91655e7cbac0561f34cd5df34044b1577e58d29b5749af25::" providerId="AD" clId="Web-{42FEE68D-211B-B270-6D1E-207A5A2C7B3E}" dt="2021-11-24T00:12:43.970" v="32" actId="20577"/>
          <ac:spMkLst>
            <pc:docMk/>
            <pc:sldMk cId="2926471179" sldId="276"/>
            <ac:spMk id="2" creationId="{A5061B4F-EEF1-43D6-9986-4073B94B12A3}"/>
          </ac:spMkLst>
        </pc:spChg>
        <pc:spChg chg="add del mod">
          <ac:chgData name="Guest User" userId="S::urn:spo:anon#1da66c0762161ffe91655e7cbac0561f34cd5df34044b1577e58d29b5749af25::" providerId="AD" clId="Web-{42FEE68D-211B-B270-6D1E-207A5A2C7B3E}" dt="2021-11-24T00:09:57.588" v="5"/>
          <ac:spMkLst>
            <pc:docMk/>
            <pc:sldMk cId="2926471179" sldId="276"/>
            <ac:spMk id="5" creationId="{48EC7C43-F79D-4708-8191-C55B80A0B0C0}"/>
          </ac:spMkLst>
        </pc:spChg>
        <pc:spChg chg="del">
          <ac:chgData name="Guest User" userId="S::urn:spo:anon#1da66c0762161ffe91655e7cbac0561f34cd5df34044b1577e58d29b5749af25::" providerId="AD" clId="Web-{42FEE68D-211B-B270-6D1E-207A5A2C7B3E}" dt="2021-11-24T00:09:24.415" v="1"/>
          <ac:spMkLst>
            <pc:docMk/>
            <pc:sldMk cId="2926471179" sldId="276"/>
            <ac:spMk id="7" creationId="{CD51AE35-D56B-46C9-B12B-14703BE92857}"/>
          </ac:spMkLst>
        </pc:spChg>
        <pc:spChg chg="add del">
          <ac:chgData name="Guest User" userId="S::urn:spo:anon#1da66c0762161ffe91655e7cbac0561f34cd5df34044b1577e58d29b5749af25::" providerId="AD" clId="Web-{42FEE68D-211B-B270-6D1E-207A5A2C7B3E}" dt="2021-11-24T00:13:10.080" v="34"/>
          <ac:spMkLst>
            <pc:docMk/>
            <pc:sldMk cId="2926471179" sldId="276"/>
            <ac:spMk id="9" creationId="{95244E74-2959-439D-A445-5D6F65E6D17D}"/>
          </ac:spMkLst>
        </pc:spChg>
        <pc:picChg chg="add del mod ord">
          <ac:chgData name="Guest User" userId="S::urn:spo:anon#1da66c0762161ffe91655e7cbac0561f34cd5df34044b1577e58d29b5749af25::" providerId="AD" clId="Web-{42FEE68D-211B-B270-6D1E-207A5A2C7B3E}" dt="2021-11-24T00:09:47.385" v="4"/>
          <ac:picMkLst>
            <pc:docMk/>
            <pc:sldMk cId="2926471179" sldId="276"/>
            <ac:picMk id="3" creationId="{B14D11C6-066B-4031-90F6-2C048E9F87A3}"/>
          </ac:picMkLst>
        </pc:picChg>
        <pc:picChg chg="add mod ord">
          <ac:chgData name="Guest User" userId="S::urn:spo:anon#1da66c0762161ffe91655e7cbac0561f34cd5df34044b1577e58d29b5749af25::" providerId="AD" clId="Web-{42FEE68D-211B-B270-6D1E-207A5A2C7B3E}" dt="2021-11-24T00:11:27.512" v="17" actId="1076"/>
          <ac:picMkLst>
            <pc:docMk/>
            <pc:sldMk cId="2926471179" sldId="276"/>
            <ac:picMk id="6" creationId="{06697387-445B-4EDF-BFA5-528CB3B84808}"/>
          </ac:picMkLst>
        </pc:picChg>
        <pc:picChg chg="add mod">
          <ac:chgData name="Guest User" userId="S::urn:spo:anon#1da66c0762161ffe91655e7cbac0561f34cd5df34044b1577e58d29b5749af25::" providerId="AD" clId="Web-{42FEE68D-211B-B270-6D1E-207A5A2C7B3E}" dt="2021-11-24T00:11:28.418" v="18" actId="1076"/>
          <ac:picMkLst>
            <pc:docMk/>
            <pc:sldMk cId="2926471179" sldId="276"/>
            <ac:picMk id="8" creationId="{0ECE6F7B-3CFD-48E3-8B3A-20C2E1A8870E}"/>
          </ac:picMkLst>
        </pc:picChg>
        <pc:picChg chg="add mod">
          <ac:chgData name="Guest User" userId="S::urn:spo:anon#1da66c0762161ffe91655e7cbac0561f34cd5df34044b1577e58d29b5749af25::" providerId="AD" clId="Web-{42FEE68D-211B-B270-6D1E-207A5A2C7B3E}" dt="2021-11-24T00:13:23.533" v="36" actId="1076"/>
          <ac:picMkLst>
            <pc:docMk/>
            <pc:sldMk cId="2926471179" sldId="276"/>
            <ac:picMk id="10" creationId="{BF76E045-832F-4498-B1E2-8D5E0ED2790C}"/>
          </ac:picMkLst>
        </pc:picChg>
        <pc:picChg chg="add mod">
          <ac:chgData name="Guest User" userId="S::urn:spo:anon#1da66c0762161ffe91655e7cbac0561f34cd5df34044b1577e58d29b5749af25::" providerId="AD" clId="Web-{42FEE68D-211B-B270-6D1E-207A5A2C7B3E}" dt="2021-11-24T00:15:05.988" v="37"/>
          <ac:picMkLst>
            <pc:docMk/>
            <pc:sldMk cId="2926471179" sldId="276"/>
            <ac:picMk id="11" creationId="{92681274-AD4A-457B-846D-7E436F350262}"/>
          </ac:picMkLst>
        </pc:picChg>
      </pc:sldChg>
    </pc:docChg>
  </pc:docChgLst>
  <pc:docChgLst>
    <pc:chgData name="Guest User" userId="S::urn:spo:anon#1da66c0762161ffe91655e7cbac0561f34cd5df34044b1577e58d29b5749af25::" providerId="AD" clId="Web-{EE6C98D1-8682-4EAD-B78D-40DC232CFB3E}"/>
    <pc:docChg chg="addSld modSld">
      <pc:chgData name="Guest User" userId="S::urn:spo:anon#1da66c0762161ffe91655e7cbac0561f34cd5df34044b1577e58d29b5749af25::" providerId="AD" clId="Web-{EE6C98D1-8682-4EAD-B78D-40DC232CFB3E}" dt="2021-11-23T23:28:25.349" v="40" actId="20577"/>
      <pc:docMkLst>
        <pc:docMk/>
      </pc:docMkLst>
      <pc:sldChg chg="addSp delSp modSp new">
        <pc:chgData name="Guest User" userId="S::urn:spo:anon#1da66c0762161ffe91655e7cbac0561f34cd5df34044b1577e58d29b5749af25::" providerId="AD" clId="Web-{EE6C98D1-8682-4EAD-B78D-40DC232CFB3E}" dt="2021-11-23T23:28:08.082" v="28" actId="14100"/>
        <pc:sldMkLst>
          <pc:docMk/>
          <pc:sldMk cId="4251941611" sldId="275"/>
        </pc:sldMkLst>
        <pc:spChg chg="mod">
          <ac:chgData name="Guest User" userId="S::urn:spo:anon#1da66c0762161ffe91655e7cbac0561f34cd5df34044b1577e58d29b5749af25::" providerId="AD" clId="Web-{EE6C98D1-8682-4EAD-B78D-40DC232CFB3E}" dt="2021-11-23T23:12:00.952" v="13" actId="20577"/>
          <ac:spMkLst>
            <pc:docMk/>
            <pc:sldMk cId="4251941611" sldId="275"/>
            <ac:spMk id="2" creationId="{C18AC0CD-157F-4C00-827C-276FA0907B40}"/>
          </ac:spMkLst>
        </pc:spChg>
        <pc:spChg chg="del">
          <ac:chgData name="Guest User" userId="S::urn:spo:anon#1da66c0762161ffe91655e7cbac0561f34cd5df34044b1577e58d29b5749af25::" providerId="AD" clId="Web-{EE6C98D1-8682-4EAD-B78D-40DC232CFB3E}" dt="2021-11-23T23:22:19.501" v="14"/>
          <ac:spMkLst>
            <pc:docMk/>
            <pc:sldMk cId="4251941611" sldId="275"/>
            <ac:spMk id="3" creationId="{AFFFA44E-5C9E-4742-9CE2-E81552E3EF5B}"/>
          </ac:spMkLst>
        </pc:spChg>
        <pc:picChg chg="add mod ord">
          <ac:chgData name="Guest User" userId="S::urn:spo:anon#1da66c0762161ffe91655e7cbac0561f34cd5df34044b1577e58d29b5749af25::" providerId="AD" clId="Web-{EE6C98D1-8682-4EAD-B78D-40DC232CFB3E}" dt="2021-11-23T23:22:48.659" v="17" actId="1076"/>
          <ac:picMkLst>
            <pc:docMk/>
            <pc:sldMk cId="4251941611" sldId="275"/>
            <ac:picMk id="4" creationId="{61D20F02-ECF0-48B6-966E-BB6FAD9DF91A}"/>
          </ac:picMkLst>
        </pc:picChg>
        <pc:picChg chg="add mod">
          <ac:chgData name="Guest User" userId="S::urn:spo:anon#1da66c0762161ffe91655e7cbac0561f34cd5df34044b1577e58d29b5749af25::" providerId="AD" clId="Web-{EE6C98D1-8682-4EAD-B78D-40DC232CFB3E}" dt="2021-11-23T23:28:08.082" v="28" actId="14100"/>
          <ac:picMkLst>
            <pc:docMk/>
            <pc:sldMk cId="4251941611" sldId="275"/>
            <ac:picMk id="5" creationId="{C361F944-8A5E-4980-8EC5-ED850FE0A002}"/>
          </ac:picMkLst>
        </pc:picChg>
      </pc:sldChg>
      <pc:sldChg chg="addSp delSp modSp new">
        <pc:chgData name="Guest User" userId="S::urn:spo:anon#1da66c0762161ffe91655e7cbac0561f34cd5df34044b1577e58d29b5749af25::" providerId="AD" clId="Web-{EE6C98D1-8682-4EAD-B78D-40DC232CFB3E}" dt="2021-11-23T23:28:25.349" v="40" actId="20577"/>
        <pc:sldMkLst>
          <pc:docMk/>
          <pc:sldMk cId="2926471179" sldId="276"/>
        </pc:sldMkLst>
        <pc:spChg chg="mod">
          <ac:chgData name="Guest User" userId="S::urn:spo:anon#1da66c0762161ffe91655e7cbac0561f34cd5df34044b1577e58d29b5749af25::" providerId="AD" clId="Web-{EE6C98D1-8682-4EAD-B78D-40DC232CFB3E}" dt="2021-11-23T23:28:25.349" v="40" actId="20577"/>
          <ac:spMkLst>
            <pc:docMk/>
            <pc:sldMk cId="2926471179" sldId="276"/>
            <ac:spMk id="2" creationId="{A5061B4F-EEF1-43D6-9986-4073B94B12A3}"/>
          </ac:spMkLst>
        </pc:spChg>
        <pc:spChg chg="del">
          <ac:chgData name="Guest User" userId="S::urn:spo:anon#1da66c0762161ffe91655e7cbac0561f34cd5df34044b1577e58d29b5749af25::" providerId="AD" clId="Web-{EE6C98D1-8682-4EAD-B78D-40DC232CFB3E}" dt="2021-11-23T23:27:47.253" v="19"/>
          <ac:spMkLst>
            <pc:docMk/>
            <pc:sldMk cId="2926471179" sldId="276"/>
            <ac:spMk id="3" creationId="{0D05F05E-6181-40A8-954B-7C7D44099665}"/>
          </ac:spMkLst>
        </pc:spChg>
        <pc:spChg chg="add mod">
          <ac:chgData name="Guest User" userId="S::urn:spo:anon#1da66c0762161ffe91655e7cbac0561f34cd5df34044b1577e58d29b5749af25::" providerId="AD" clId="Web-{EE6C98D1-8682-4EAD-B78D-40DC232CFB3E}" dt="2021-11-23T23:27:51.425" v="22"/>
          <ac:spMkLst>
            <pc:docMk/>
            <pc:sldMk cId="2926471179" sldId="276"/>
            <ac:spMk id="7" creationId="{CD51AE35-D56B-46C9-B12B-14703BE92857}"/>
          </ac:spMkLst>
        </pc:spChg>
        <pc:picChg chg="add del mod ord">
          <ac:chgData name="Guest User" userId="S::urn:spo:anon#1da66c0762161ffe91655e7cbac0561f34cd5df34044b1577e58d29b5749af25::" providerId="AD" clId="Web-{EE6C98D1-8682-4EAD-B78D-40DC232CFB3E}" dt="2021-11-23T23:27:51.425" v="22"/>
          <ac:picMkLst>
            <pc:docMk/>
            <pc:sldMk cId="2926471179" sldId="276"/>
            <ac:picMk id="4" creationId="{1D707916-F42C-40C9-9BCE-9FB89AED56E6}"/>
          </ac:picMkLst>
        </pc:picChg>
        <pc:picChg chg="add del mod">
          <ac:chgData name="Guest User" userId="S::urn:spo:anon#1da66c0762161ffe91655e7cbac0561f34cd5df34044b1577e58d29b5749af25::" providerId="AD" clId="Web-{EE6C98D1-8682-4EAD-B78D-40DC232CFB3E}" dt="2021-11-23T23:27:50.910" v="21"/>
          <ac:picMkLst>
            <pc:docMk/>
            <pc:sldMk cId="2926471179" sldId="276"/>
            <ac:picMk id="5" creationId="{C1E1940A-F732-45C0-BD55-FB8D1BA6AE51}"/>
          </ac:picMkLst>
        </pc:picChg>
      </pc:sldChg>
    </pc:docChg>
  </pc:docChgLst>
  <pc:docChgLst>
    <pc:chgData name="Ieva Pāne" userId="S::ieva.pane@lmmdv.edu.lv::cf1338d7-a946-431d-b1e2-40550b4e421d" providerId="AD" clId="Web-{21046301-A90D-3720-EB61-C70DAA13DC30}"/>
    <pc:docChg chg="modSld sldOrd">
      <pc:chgData name="Ieva Pāne" userId="S::ieva.pane@lmmdv.edu.lv::cf1338d7-a946-431d-b1e2-40550b4e421d" providerId="AD" clId="Web-{21046301-A90D-3720-EB61-C70DAA13DC30}" dt="2021-11-22T15:28:50.231" v="103"/>
      <pc:docMkLst>
        <pc:docMk/>
      </pc:docMkLst>
      <pc:sldChg chg="modSp modNotes">
        <pc:chgData name="Ieva Pāne" userId="S::ieva.pane@lmmdv.edu.lv::cf1338d7-a946-431d-b1e2-40550b4e421d" providerId="AD" clId="Web-{21046301-A90D-3720-EB61-C70DAA13DC30}" dt="2021-11-22T15:14:42.503" v="15"/>
        <pc:sldMkLst>
          <pc:docMk/>
          <pc:sldMk cId="3179113433" sldId="261"/>
        </pc:sldMkLst>
        <pc:spChg chg="mod">
          <ac:chgData name="Ieva Pāne" userId="S::ieva.pane@lmmdv.edu.lv::cf1338d7-a946-431d-b1e2-40550b4e421d" providerId="AD" clId="Web-{21046301-A90D-3720-EB61-C70DAA13DC30}" dt="2021-11-22T15:12:12.467" v="6" actId="20577"/>
          <ac:spMkLst>
            <pc:docMk/>
            <pc:sldMk cId="3179113433" sldId="261"/>
            <ac:spMk id="3" creationId="{CA717875-9DC1-498E-944B-927618222C8E}"/>
          </ac:spMkLst>
        </pc:spChg>
      </pc:sldChg>
      <pc:sldChg chg="modNotes">
        <pc:chgData name="Ieva Pāne" userId="S::ieva.pane@lmmdv.edu.lv::cf1338d7-a946-431d-b1e2-40550b4e421d" providerId="AD" clId="Web-{21046301-A90D-3720-EB61-C70DAA13DC30}" dt="2021-11-22T15:18:10.821" v="33"/>
        <pc:sldMkLst>
          <pc:docMk/>
          <pc:sldMk cId="4034037886" sldId="263"/>
        </pc:sldMkLst>
      </pc:sldChg>
      <pc:sldChg chg="modSp ord modNotes">
        <pc:chgData name="Ieva Pāne" userId="S::ieva.pane@lmmdv.edu.lv::cf1338d7-a946-431d-b1e2-40550b4e421d" providerId="AD" clId="Web-{21046301-A90D-3720-EB61-C70DAA13DC30}" dt="2021-11-22T15:27:05.634" v="101"/>
        <pc:sldMkLst>
          <pc:docMk/>
          <pc:sldMk cId="1480476491" sldId="265"/>
        </pc:sldMkLst>
        <pc:picChg chg="mod">
          <ac:chgData name="Ieva Pāne" userId="S::ieva.pane@lmmdv.edu.lv::cf1338d7-a946-431d-b1e2-40550b4e421d" providerId="AD" clId="Web-{21046301-A90D-3720-EB61-C70DAA13DC30}" dt="2021-11-22T15:24:55.692" v="66" actId="14100"/>
          <ac:picMkLst>
            <pc:docMk/>
            <pc:sldMk cId="1480476491" sldId="265"/>
            <ac:picMk id="4" creationId="{94147CC7-8CA5-41C3-9849-4D5439B0891D}"/>
          </ac:picMkLst>
        </pc:picChg>
      </pc:sldChg>
      <pc:sldChg chg="modSp ord modNotes">
        <pc:chgData name="Ieva Pāne" userId="S::ieva.pane@lmmdv.edu.lv::cf1338d7-a946-431d-b1e2-40550b4e421d" providerId="AD" clId="Web-{21046301-A90D-3720-EB61-C70DAA13DC30}" dt="2021-11-22T15:22:01.344" v="59" actId="20577"/>
        <pc:sldMkLst>
          <pc:docMk/>
          <pc:sldMk cId="3040508636" sldId="266"/>
        </pc:sldMkLst>
        <pc:spChg chg="mod">
          <ac:chgData name="Ieva Pāne" userId="S::ieva.pane@lmmdv.edu.lv::cf1338d7-a946-431d-b1e2-40550b4e421d" providerId="AD" clId="Web-{21046301-A90D-3720-EB61-C70DAA13DC30}" dt="2021-11-22T15:20:36.904" v="57" actId="20577"/>
          <ac:spMkLst>
            <pc:docMk/>
            <pc:sldMk cId="3040508636" sldId="266"/>
            <ac:spMk id="2" creationId="{083CCB62-6744-4207-84D2-F9290EB1858C}"/>
          </ac:spMkLst>
        </pc:spChg>
        <pc:spChg chg="mod">
          <ac:chgData name="Ieva Pāne" userId="S::ieva.pane@lmmdv.edu.lv::cf1338d7-a946-431d-b1e2-40550b4e421d" providerId="AD" clId="Web-{21046301-A90D-3720-EB61-C70DAA13DC30}" dt="2021-11-22T15:22:01.344" v="59" actId="20577"/>
          <ac:spMkLst>
            <pc:docMk/>
            <pc:sldMk cId="3040508636" sldId="266"/>
            <ac:spMk id="10" creationId="{2BAF20FD-1DBB-40B1-8566-5F357789F18F}"/>
          </ac:spMkLst>
        </pc:spChg>
      </pc:sldChg>
      <pc:sldChg chg="ord">
        <pc:chgData name="Ieva Pāne" userId="S::ieva.pane@lmmdv.edu.lv::cf1338d7-a946-431d-b1e2-40550b4e421d" providerId="AD" clId="Web-{21046301-A90D-3720-EB61-C70DAA13DC30}" dt="2021-11-22T15:28:50.231" v="103"/>
        <pc:sldMkLst>
          <pc:docMk/>
          <pc:sldMk cId="1701441272" sldId="267"/>
        </pc:sldMkLst>
      </pc:sldChg>
    </pc:docChg>
  </pc:docChgLst>
  <pc:docChgLst>
    <pc:chgData name="Ieva Cērpa" userId="S::ieva.cerpa@lmmdv.edu.lv::b47b1a12-a884-45fb-aeeb-72eecacafc1b" providerId="AD" clId="Web-{335642BF-401F-997C-6179-0EAA66E81AC5}"/>
    <pc:docChg chg="addSld delSld modSld sldOrd">
      <pc:chgData name="Ieva Cērpa" userId="S::ieva.cerpa@lmmdv.edu.lv::b47b1a12-a884-45fb-aeeb-72eecacafc1b" providerId="AD" clId="Web-{335642BF-401F-997C-6179-0EAA66E81AC5}" dt="2021-11-28T21:59:17.582" v="99" actId="20577"/>
      <pc:docMkLst>
        <pc:docMk/>
      </pc:docMkLst>
      <pc:sldChg chg="modSp">
        <pc:chgData name="Ieva Cērpa" userId="S::ieva.cerpa@lmmdv.edu.lv::b47b1a12-a884-45fb-aeeb-72eecacafc1b" providerId="AD" clId="Web-{335642BF-401F-997C-6179-0EAA66E81AC5}" dt="2021-11-28T21:20:53.159" v="52" actId="14100"/>
        <pc:sldMkLst>
          <pc:docMk/>
          <pc:sldMk cId="1445497271" sldId="256"/>
        </pc:sldMkLst>
        <pc:picChg chg="mod modCrop">
          <ac:chgData name="Ieva Cērpa" userId="S::ieva.cerpa@lmmdv.edu.lv::b47b1a12-a884-45fb-aeeb-72eecacafc1b" providerId="AD" clId="Web-{335642BF-401F-997C-6179-0EAA66E81AC5}" dt="2021-11-28T21:20:53.159" v="52" actId="14100"/>
          <ac:picMkLst>
            <pc:docMk/>
            <pc:sldMk cId="1445497271" sldId="256"/>
            <ac:picMk id="8" creationId="{0BA2AF5C-F5C4-4F96-84B2-5CEC72352EED}"/>
          </ac:picMkLst>
        </pc:picChg>
      </pc:sldChg>
      <pc:sldChg chg="addSp delSp modSp">
        <pc:chgData name="Ieva Cērpa" userId="S::ieva.cerpa@lmmdv.edu.lv::b47b1a12-a884-45fb-aeeb-72eecacafc1b" providerId="AD" clId="Web-{335642BF-401F-997C-6179-0EAA66E81AC5}" dt="2021-11-28T18:45:20.789" v="0"/>
        <pc:sldMkLst>
          <pc:docMk/>
          <pc:sldMk cId="4034037886" sldId="263"/>
        </pc:sldMkLst>
        <pc:spChg chg="mod ord">
          <ac:chgData name="Ieva Cērpa" userId="S::ieva.cerpa@lmmdv.edu.lv::b47b1a12-a884-45fb-aeeb-72eecacafc1b" providerId="AD" clId="Web-{335642BF-401F-997C-6179-0EAA66E81AC5}" dt="2021-11-28T18:45:20.789" v="0"/>
          <ac:spMkLst>
            <pc:docMk/>
            <pc:sldMk cId="4034037886" sldId="263"/>
            <ac:spMk id="2" creationId="{F43F49F9-F4C1-4468-AF4B-21B6935B1984}"/>
          </ac:spMkLst>
        </pc:spChg>
        <pc:spChg chg="mod ord">
          <ac:chgData name="Ieva Cērpa" userId="S::ieva.cerpa@lmmdv.edu.lv::b47b1a12-a884-45fb-aeeb-72eecacafc1b" providerId="AD" clId="Web-{335642BF-401F-997C-6179-0EAA66E81AC5}" dt="2021-11-28T18:45:20.789" v="0"/>
          <ac:spMkLst>
            <pc:docMk/>
            <pc:sldMk cId="4034037886" sldId="263"/>
            <ac:spMk id="3" creationId="{D7BF264B-1AE0-46D4-9A73-BBA9841F4508}"/>
          </ac:spMkLst>
        </pc:spChg>
        <pc:spChg chg="del">
          <ac:chgData name="Ieva Cērpa" userId="S::ieva.cerpa@lmmdv.edu.lv::b47b1a12-a884-45fb-aeeb-72eecacafc1b" providerId="AD" clId="Web-{335642BF-401F-997C-6179-0EAA66E81AC5}" dt="2021-11-28T18:45:20.789" v="0"/>
          <ac:spMkLst>
            <pc:docMk/>
            <pc:sldMk cId="4034037886" sldId="263"/>
            <ac:spMk id="9" creationId="{B43B9CA2-4B31-4ACD-9A9F-B8E6C6420386}"/>
          </ac:spMkLst>
        </pc:spChg>
        <pc:spChg chg="del">
          <ac:chgData name="Ieva Cērpa" userId="S::ieva.cerpa@lmmdv.edu.lv::b47b1a12-a884-45fb-aeeb-72eecacafc1b" providerId="AD" clId="Web-{335642BF-401F-997C-6179-0EAA66E81AC5}" dt="2021-11-28T18:45:20.789" v="0"/>
          <ac:spMkLst>
            <pc:docMk/>
            <pc:sldMk cId="4034037886" sldId="263"/>
            <ac:spMk id="10" creationId="{33F94DB1-BC5D-454D-845C-7BA3A1F46999}"/>
          </ac:spMkLst>
        </pc:spChg>
        <pc:spChg chg="del">
          <ac:chgData name="Ieva Cērpa" userId="S::ieva.cerpa@lmmdv.edu.lv::b47b1a12-a884-45fb-aeeb-72eecacafc1b" providerId="AD" clId="Web-{335642BF-401F-997C-6179-0EAA66E81AC5}" dt="2021-11-28T18:45:20.789" v="0"/>
          <ac:spMkLst>
            <pc:docMk/>
            <pc:sldMk cId="4034037886" sldId="263"/>
            <ac:spMk id="11" creationId="{5676B86F-860B-4586-BCAA-C0650C09B7B9}"/>
          </ac:spMkLst>
        </pc:spChg>
        <pc:spChg chg="del">
          <ac:chgData name="Ieva Cērpa" userId="S::ieva.cerpa@lmmdv.edu.lv::b47b1a12-a884-45fb-aeeb-72eecacafc1b" providerId="AD" clId="Web-{335642BF-401F-997C-6179-0EAA66E81AC5}" dt="2021-11-28T18:45:20.789" v="0"/>
          <ac:spMkLst>
            <pc:docMk/>
            <pc:sldMk cId="4034037886" sldId="263"/>
            <ac:spMk id="13" creationId="{8C818ED5-2F56-4171-9445-3AA4F4462396}"/>
          </ac:spMkLst>
        </pc:spChg>
        <pc:spChg chg="del">
          <ac:chgData name="Ieva Cērpa" userId="S::ieva.cerpa@lmmdv.edu.lv::b47b1a12-a884-45fb-aeeb-72eecacafc1b" providerId="AD" clId="Web-{335642BF-401F-997C-6179-0EAA66E81AC5}" dt="2021-11-28T18:45:20.789" v="0"/>
          <ac:spMkLst>
            <pc:docMk/>
            <pc:sldMk cId="4034037886" sldId="263"/>
            <ac:spMk id="15" creationId="{DE74FCE8-866C-4AFA-B45C-FACE2A6094E4}"/>
          </ac:spMkLst>
        </pc:spChg>
        <pc:spChg chg="add">
          <ac:chgData name="Ieva Cērpa" userId="S::ieva.cerpa@lmmdv.edu.lv::b47b1a12-a884-45fb-aeeb-72eecacafc1b" providerId="AD" clId="Web-{335642BF-401F-997C-6179-0EAA66E81AC5}" dt="2021-11-28T18:45:20.789" v="0"/>
          <ac:spMkLst>
            <pc:docMk/>
            <pc:sldMk cId="4034037886" sldId="263"/>
            <ac:spMk id="17" creationId="{5EBC18B6-E5C3-4AD1-97A4-E6A3477A0BB9}"/>
          </ac:spMkLst>
        </pc:spChg>
        <pc:spChg chg="add">
          <ac:chgData name="Ieva Cērpa" userId="S::ieva.cerpa@lmmdv.edu.lv::b47b1a12-a884-45fb-aeeb-72eecacafc1b" providerId="AD" clId="Web-{335642BF-401F-997C-6179-0EAA66E81AC5}" dt="2021-11-28T18:45:20.789" v="0"/>
          <ac:spMkLst>
            <pc:docMk/>
            <pc:sldMk cId="4034037886" sldId="263"/>
            <ac:spMk id="22" creationId="{136A4AB6-B72B-4CC6-ADCF-BE807B6C3D71}"/>
          </ac:spMkLst>
        </pc:spChg>
        <pc:spChg chg="add">
          <ac:chgData name="Ieva Cērpa" userId="S::ieva.cerpa@lmmdv.edu.lv::b47b1a12-a884-45fb-aeeb-72eecacafc1b" providerId="AD" clId="Web-{335642BF-401F-997C-6179-0EAA66E81AC5}" dt="2021-11-28T18:45:20.789" v="0"/>
          <ac:spMkLst>
            <pc:docMk/>
            <pc:sldMk cId="4034037886" sldId="263"/>
            <ac:spMk id="24" creationId="{B35D540D-9486-4236-952A-F72DC52D79BF}"/>
          </ac:spMkLst>
        </pc:spChg>
        <pc:picChg chg="mod">
          <ac:chgData name="Ieva Cērpa" userId="S::ieva.cerpa@lmmdv.edu.lv::b47b1a12-a884-45fb-aeeb-72eecacafc1b" providerId="AD" clId="Web-{335642BF-401F-997C-6179-0EAA66E81AC5}" dt="2021-11-28T18:45:20.789" v="0"/>
          <ac:picMkLst>
            <pc:docMk/>
            <pc:sldMk cId="4034037886" sldId="263"/>
            <ac:picMk id="5" creationId="{5D90A4CD-FF0A-4CA6-829B-EE152E69EFAB}"/>
          </ac:picMkLst>
        </pc:picChg>
        <pc:picChg chg="mod">
          <ac:chgData name="Ieva Cērpa" userId="S::ieva.cerpa@lmmdv.edu.lv::b47b1a12-a884-45fb-aeeb-72eecacafc1b" providerId="AD" clId="Web-{335642BF-401F-997C-6179-0EAA66E81AC5}" dt="2021-11-28T18:45:20.789" v="0"/>
          <ac:picMkLst>
            <pc:docMk/>
            <pc:sldMk cId="4034037886" sldId="263"/>
            <ac:picMk id="6" creationId="{873FA591-E622-4B89-9227-8CAC10E36C1B}"/>
          </ac:picMkLst>
        </pc:picChg>
        <pc:picChg chg="mod">
          <ac:chgData name="Ieva Cērpa" userId="S::ieva.cerpa@lmmdv.edu.lv::b47b1a12-a884-45fb-aeeb-72eecacafc1b" providerId="AD" clId="Web-{335642BF-401F-997C-6179-0EAA66E81AC5}" dt="2021-11-28T18:45:20.789" v="0"/>
          <ac:picMkLst>
            <pc:docMk/>
            <pc:sldMk cId="4034037886" sldId="263"/>
            <ac:picMk id="7" creationId="{A496B6DF-C9DE-49C9-B285-623933EBACE4}"/>
          </ac:picMkLst>
        </pc:picChg>
      </pc:sldChg>
      <pc:sldChg chg="addSp delSp modSp">
        <pc:chgData name="Ieva Cērpa" userId="S::ieva.cerpa@lmmdv.edu.lv::b47b1a12-a884-45fb-aeeb-72eecacafc1b" providerId="AD" clId="Web-{335642BF-401F-997C-6179-0EAA66E81AC5}" dt="2021-11-28T21:19:10.798" v="47" actId="1076"/>
        <pc:sldMkLst>
          <pc:docMk/>
          <pc:sldMk cId="2051101387" sldId="303"/>
        </pc:sldMkLst>
        <pc:spChg chg="add del mod">
          <ac:chgData name="Ieva Cērpa" userId="S::ieva.cerpa@lmmdv.edu.lv::b47b1a12-a884-45fb-aeeb-72eecacafc1b" providerId="AD" clId="Web-{335642BF-401F-997C-6179-0EAA66E81AC5}" dt="2021-11-28T21:17:35.140" v="41"/>
          <ac:spMkLst>
            <pc:docMk/>
            <pc:sldMk cId="2051101387" sldId="303"/>
            <ac:spMk id="4" creationId="{2B82468C-E1D2-4E78-A6DD-C1C2EB37DB88}"/>
          </ac:spMkLst>
        </pc:spChg>
        <pc:spChg chg="add">
          <ac:chgData name="Ieva Cērpa" userId="S::ieva.cerpa@lmmdv.edu.lv::b47b1a12-a884-45fb-aeeb-72eecacafc1b" providerId="AD" clId="Web-{335642BF-401F-997C-6179-0EAA66E81AC5}" dt="2021-11-28T21:15:58.279" v="39"/>
          <ac:spMkLst>
            <pc:docMk/>
            <pc:sldMk cId="2051101387" sldId="303"/>
            <ac:spMk id="5" creationId="{C0F927DD-D301-400E-A4DA-A91FE51220DE}"/>
          </ac:spMkLst>
        </pc:spChg>
        <pc:picChg chg="mod">
          <ac:chgData name="Ieva Cērpa" userId="S::ieva.cerpa@lmmdv.edu.lv::b47b1a12-a884-45fb-aeeb-72eecacafc1b" providerId="AD" clId="Web-{335642BF-401F-997C-6179-0EAA66E81AC5}" dt="2021-11-28T21:19:10.798" v="47" actId="1076"/>
          <ac:picMkLst>
            <pc:docMk/>
            <pc:sldMk cId="2051101387" sldId="303"/>
            <ac:picMk id="6" creationId="{B4232232-5FED-D145-AC59-8884C3D2A385}"/>
          </ac:picMkLst>
        </pc:picChg>
      </pc:sldChg>
      <pc:sldChg chg="addSp delSp modSp">
        <pc:chgData name="Ieva Cērpa" userId="S::ieva.cerpa@lmmdv.edu.lv::b47b1a12-a884-45fb-aeeb-72eecacafc1b" providerId="AD" clId="Web-{335642BF-401F-997C-6179-0EAA66E81AC5}" dt="2021-11-28T21:05:34.220" v="19" actId="1076"/>
        <pc:sldMkLst>
          <pc:docMk/>
          <pc:sldMk cId="2049408722" sldId="308"/>
        </pc:sldMkLst>
        <pc:spChg chg="del">
          <ac:chgData name="Ieva Cērpa" userId="S::ieva.cerpa@lmmdv.edu.lv::b47b1a12-a884-45fb-aeeb-72eecacafc1b" providerId="AD" clId="Web-{335642BF-401F-997C-6179-0EAA66E81AC5}" dt="2021-11-28T21:05:00.985" v="16"/>
          <ac:spMkLst>
            <pc:docMk/>
            <pc:sldMk cId="2049408722" sldId="308"/>
            <ac:spMk id="3" creationId="{94CF183F-F5A4-1A4B-A72F-8C716E0D69DC}"/>
          </ac:spMkLst>
        </pc:spChg>
        <pc:picChg chg="add mod ord modCrop">
          <ac:chgData name="Ieva Cērpa" userId="S::ieva.cerpa@lmmdv.edu.lv::b47b1a12-a884-45fb-aeeb-72eecacafc1b" providerId="AD" clId="Web-{335642BF-401F-997C-6179-0EAA66E81AC5}" dt="2021-11-28T21:05:34.220" v="19" actId="1076"/>
          <ac:picMkLst>
            <pc:docMk/>
            <pc:sldMk cId="2049408722" sldId="308"/>
            <ac:picMk id="5" creationId="{8F111ED0-6193-4B53-8F40-D7B65768CF2C}"/>
          </ac:picMkLst>
        </pc:picChg>
        <pc:picChg chg="ord">
          <ac:chgData name="Ieva Cērpa" userId="S::ieva.cerpa@lmmdv.edu.lv::b47b1a12-a884-45fb-aeeb-72eecacafc1b" providerId="AD" clId="Web-{335642BF-401F-997C-6179-0EAA66E81AC5}" dt="2021-11-28T21:05:16.267" v="17"/>
          <ac:picMkLst>
            <pc:docMk/>
            <pc:sldMk cId="2049408722" sldId="308"/>
            <ac:picMk id="6" creationId="{69D30F0C-D39E-9D41-B98D-E9A48C267683}"/>
          </ac:picMkLst>
        </pc:picChg>
      </pc:sldChg>
      <pc:sldChg chg="addSp delSp modSp">
        <pc:chgData name="Ieva Cērpa" userId="S::ieva.cerpa@lmmdv.edu.lv::b47b1a12-a884-45fb-aeeb-72eecacafc1b" providerId="AD" clId="Web-{335642BF-401F-997C-6179-0EAA66E81AC5}" dt="2021-11-28T21:02:12.529" v="15" actId="14100"/>
        <pc:sldMkLst>
          <pc:docMk/>
          <pc:sldMk cId="517882392" sldId="314"/>
        </pc:sldMkLst>
        <pc:spChg chg="del">
          <ac:chgData name="Ieva Cērpa" userId="S::ieva.cerpa@lmmdv.edu.lv::b47b1a12-a884-45fb-aeeb-72eecacafc1b" providerId="AD" clId="Web-{335642BF-401F-997C-6179-0EAA66E81AC5}" dt="2021-11-28T21:00:52.668" v="5"/>
          <ac:spMkLst>
            <pc:docMk/>
            <pc:sldMk cId="517882392" sldId="314"/>
            <ac:spMk id="3" creationId="{07A9A017-260C-F049-B1F3-2D415F19A5AC}"/>
          </ac:spMkLst>
        </pc:spChg>
        <pc:picChg chg="add mod ord">
          <ac:chgData name="Ieva Cērpa" userId="S::ieva.cerpa@lmmdv.edu.lv::b47b1a12-a884-45fb-aeeb-72eecacafc1b" providerId="AD" clId="Web-{335642BF-401F-997C-6179-0EAA66E81AC5}" dt="2021-11-28T21:02:12.529" v="15" actId="14100"/>
          <ac:picMkLst>
            <pc:docMk/>
            <pc:sldMk cId="517882392" sldId="314"/>
            <ac:picMk id="4" creationId="{4247E739-4CA0-4BF4-BE31-66BF834F10D4}"/>
          </ac:picMkLst>
        </pc:picChg>
        <pc:picChg chg="mod ord">
          <ac:chgData name="Ieva Cērpa" userId="S::ieva.cerpa@lmmdv.edu.lv::b47b1a12-a884-45fb-aeeb-72eecacafc1b" providerId="AD" clId="Web-{335642BF-401F-997C-6179-0EAA66E81AC5}" dt="2021-11-28T21:01:56.654" v="13" actId="1076"/>
          <ac:picMkLst>
            <pc:docMk/>
            <pc:sldMk cId="517882392" sldId="314"/>
            <ac:picMk id="6" creationId="{9E32E73B-E21D-3449-A96B-3F1C1AF4CC92}"/>
          </ac:picMkLst>
        </pc:picChg>
      </pc:sldChg>
      <pc:sldChg chg="addSp delSp modSp">
        <pc:chgData name="Ieva Cērpa" userId="S::ieva.cerpa@lmmdv.edu.lv::b47b1a12-a884-45fb-aeeb-72eecacafc1b" providerId="AD" clId="Web-{335642BF-401F-997C-6179-0EAA66E81AC5}" dt="2021-11-28T21:08:31.427" v="23" actId="14100"/>
        <pc:sldMkLst>
          <pc:docMk/>
          <pc:sldMk cId="3850445030" sldId="315"/>
        </pc:sldMkLst>
        <pc:spChg chg="del">
          <ac:chgData name="Ieva Cērpa" userId="S::ieva.cerpa@lmmdv.edu.lv::b47b1a12-a884-45fb-aeeb-72eecacafc1b" providerId="AD" clId="Web-{335642BF-401F-997C-6179-0EAA66E81AC5}" dt="2021-11-28T21:08:18.114" v="20"/>
          <ac:spMkLst>
            <pc:docMk/>
            <pc:sldMk cId="3850445030" sldId="315"/>
            <ac:spMk id="3" creationId="{5F178A62-73EC-584F-9186-084DF8E5AA9F}"/>
          </ac:spMkLst>
        </pc:spChg>
        <pc:picChg chg="add mod ord">
          <ac:chgData name="Ieva Cērpa" userId="S::ieva.cerpa@lmmdv.edu.lv::b47b1a12-a884-45fb-aeeb-72eecacafc1b" providerId="AD" clId="Web-{335642BF-401F-997C-6179-0EAA66E81AC5}" dt="2021-11-28T21:08:31.427" v="23" actId="14100"/>
          <ac:picMkLst>
            <pc:docMk/>
            <pc:sldMk cId="3850445030" sldId="315"/>
            <ac:picMk id="4" creationId="{E82DEB01-5FB8-4034-8E38-BFC81C901F71}"/>
          </ac:picMkLst>
        </pc:picChg>
        <pc:picChg chg="ord">
          <ac:chgData name="Ieva Cērpa" userId="S::ieva.cerpa@lmmdv.edu.lv::b47b1a12-a884-45fb-aeeb-72eecacafc1b" providerId="AD" clId="Web-{335642BF-401F-997C-6179-0EAA66E81AC5}" dt="2021-11-28T21:08:25.052" v="21"/>
          <ac:picMkLst>
            <pc:docMk/>
            <pc:sldMk cId="3850445030" sldId="315"/>
            <ac:picMk id="6" creationId="{D0DCE93E-B802-BE47-9BC5-0C8F527F6A18}"/>
          </ac:picMkLst>
        </pc:picChg>
      </pc:sldChg>
      <pc:sldChg chg="addSp delSp modSp">
        <pc:chgData name="Ieva Cērpa" userId="S::ieva.cerpa@lmmdv.edu.lv::b47b1a12-a884-45fb-aeeb-72eecacafc1b" providerId="AD" clId="Web-{335642BF-401F-997C-6179-0EAA66E81AC5}" dt="2021-11-28T21:10:24.085" v="27" actId="14100"/>
        <pc:sldMkLst>
          <pc:docMk/>
          <pc:sldMk cId="1738365416" sldId="320"/>
        </pc:sldMkLst>
        <pc:spChg chg="del">
          <ac:chgData name="Ieva Cērpa" userId="S::ieva.cerpa@lmmdv.edu.lv::b47b1a12-a884-45fb-aeeb-72eecacafc1b" providerId="AD" clId="Web-{335642BF-401F-997C-6179-0EAA66E81AC5}" dt="2021-11-28T21:10:13.147" v="24"/>
          <ac:spMkLst>
            <pc:docMk/>
            <pc:sldMk cId="1738365416" sldId="320"/>
            <ac:spMk id="3" creationId="{40E9F386-FA06-6241-B912-D1A9B801C6BE}"/>
          </ac:spMkLst>
        </pc:spChg>
        <pc:picChg chg="add mod ord">
          <ac:chgData name="Ieva Cērpa" userId="S::ieva.cerpa@lmmdv.edu.lv::b47b1a12-a884-45fb-aeeb-72eecacafc1b" providerId="AD" clId="Web-{335642BF-401F-997C-6179-0EAA66E81AC5}" dt="2021-11-28T21:10:24.085" v="27" actId="14100"/>
          <ac:picMkLst>
            <pc:docMk/>
            <pc:sldMk cId="1738365416" sldId="320"/>
            <ac:picMk id="4" creationId="{C40B1879-EA47-4113-B3B9-B86542F2483F}"/>
          </ac:picMkLst>
        </pc:picChg>
        <pc:picChg chg="ord">
          <ac:chgData name="Ieva Cērpa" userId="S::ieva.cerpa@lmmdv.edu.lv::b47b1a12-a884-45fb-aeeb-72eecacafc1b" providerId="AD" clId="Web-{335642BF-401F-997C-6179-0EAA66E81AC5}" dt="2021-11-28T21:10:17.741" v="25"/>
          <ac:picMkLst>
            <pc:docMk/>
            <pc:sldMk cId="1738365416" sldId="320"/>
            <ac:picMk id="6" creationId="{F4E3E43A-6829-9648-A7C8-9E43A97981B0}"/>
          </ac:picMkLst>
        </pc:picChg>
      </pc:sldChg>
      <pc:sldChg chg="ord">
        <pc:chgData name="Ieva Cērpa" userId="S::ieva.cerpa@lmmdv.edu.lv::b47b1a12-a884-45fb-aeeb-72eecacafc1b" providerId="AD" clId="Web-{335642BF-401F-997C-6179-0EAA66E81AC5}" dt="2021-11-28T20:46:35.699" v="3"/>
        <pc:sldMkLst>
          <pc:docMk/>
          <pc:sldMk cId="1360371508" sldId="322"/>
        </pc:sldMkLst>
      </pc:sldChg>
      <pc:sldChg chg="del">
        <pc:chgData name="Ieva Cērpa" userId="S::ieva.cerpa@lmmdv.edu.lv::b47b1a12-a884-45fb-aeeb-72eecacafc1b" providerId="AD" clId="Web-{335642BF-401F-997C-6179-0EAA66E81AC5}" dt="2021-11-28T20:46:19.777" v="2"/>
        <pc:sldMkLst>
          <pc:docMk/>
          <pc:sldMk cId="3449130607" sldId="323"/>
        </pc:sldMkLst>
      </pc:sldChg>
      <pc:sldChg chg="addSp modSp">
        <pc:chgData name="Ieva Cērpa" userId="S::ieva.cerpa@lmmdv.edu.lv::b47b1a12-a884-45fb-aeeb-72eecacafc1b" providerId="AD" clId="Web-{335642BF-401F-997C-6179-0EAA66E81AC5}" dt="2021-11-28T21:59:17.582" v="99" actId="20577"/>
        <pc:sldMkLst>
          <pc:docMk/>
          <pc:sldMk cId="1321182356" sldId="325"/>
        </pc:sldMkLst>
        <pc:spChg chg="add mod">
          <ac:chgData name="Ieva Cērpa" userId="S::ieva.cerpa@lmmdv.edu.lv::b47b1a12-a884-45fb-aeeb-72eecacafc1b" providerId="AD" clId="Web-{335642BF-401F-997C-6179-0EAA66E81AC5}" dt="2021-11-28T21:59:17.582" v="99" actId="20577"/>
          <ac:spMkLst>
            <pc:docMk/>
            <pc:sldMk cId="1321182356" sldId="325"/>
            <ac:spMk id="4" creationId="{75F8838C-7BAF-42E6-BBA6-4850104E6A41}"/>
          </ac:spMkLst>
        </pc:spChg>
        <pc:spChg chg="add mod">
          <ac:chgData name="Ieva Cērpa" userId="S::ieva.cerpa@lmmdv.edu.lv::b47b1a12-a884-45fb-aeeb-72eecacafc1b" providerId="AD" clId="Web-{335642BF-401F-997C-6179-0EAA66E81AC5}" dt="2021-11-28T21:59:02.926" v="97" actId="1076"/>
          <ac:spMkLst>
            <pc:docMk/>
            <pc:sldMk cId="1321182356" sldId="325"/>
            <ac:spMk id="5" creationId="{E7E1E571-F350-41F4-A71C-EA629409BF98}"/>
          </ac:spMkLst>
        </pc:spChg>
      </pc:sldChg>
      <pc:sldChg chg="add ord">
        <pc:chgData name="Ieva Cērpa" userId="S::ieva.cerpa@lmmdv.edu.lv::b47b1a12-a884-45fb-aeeb-72eecacafc1b" providerId="AD" clId="Web-{335642BF-401F-997C-6179-0EAA66E81AC5}" dt="2021-11-28T20:46:41.090" v="4"/>
        <pc:sldMkLst>
          <pc:docMk/>
          <pc:sldMk cId="2135553689" sldId="326"/>
        </pc:sldMkLst>
      </pc:sldChg>
      <pc:sldChg chg="addSp delSp modSp new">
        <pc:chgData name="Ieva Cērpa" userId="S::ieva.cerpa@lmmdv.edu.lv::b47b1a12-a884-45fb-aeeb-72eecacafc1b" providerId="AD" clId="Web-{335642BF-401F-997C-6179-0EAA66E81AC5}" dt="2021-11-28T21:13:05.104" v="36" actId="14100"/>
        <pc:sldMkLst>
          <pc:docMk/>
          <pc:sldMk cId="1847530081" sldId="327"/>
        </pc:sldMkLst>
        <pc:spChg chg="del">
          <ac:chgData name="Ieva Cērpa" userId="S::ieva.cerpa@lmmdv.edu.lv::b47b1a12-a884-45fb-aeeb-72eecacafc1b" providerId="AD" clId="Web-{335642BF-401F-997C-6179-0EAA66E81AC5}" dt="2021-11-28T21:12:32.806" v="31"/>
          <ac:spMkLst>
            <pc:docMk/>
            <pc:sldMk cId="1847530081" sldId="327"/>
            <ac:spMk id="2" creationId="{DD5118C3-4F54-46E0-90D1-6B92AEFD8013}"/>
          </ac:spMkLst>
        </pc:spChg>
        <pc:spChg chg="del">
          <ac:chgData name="Ieva Cērpa" userId="S::ieva.cerpa@lmmdv.edu.lv::b47b1a12-a884-45fb-aeeb-72eecacafc1b" providerId="AD" clId="Web-{335642BF-401F-997C-6179-0EAA66E81AC5}" dt="2021-11-28T21:12:17.306" v="29"/>
          <ac:spMkLst>
            <pc:docMk/>
            <pc:sldMk cId="1847530081" sldId="327"/>
            <ac:spMk id="3" creationId="{CD89C807-A2D3-4FC2-8652-FF8FE2167C40}"/>
          </ac:spMkLst>
        </pc:spChg>
        <pc:picChg chg="add mod ord">
          <ac:chgData name="Ieva Cērpa" userId="S::ieva.cerpa@lmmdv.edu.lv::b47b1a12-a884-45fb-aeeb-72eecacafc1b" providerId="AD" clId="Web-{335642BF-401F-997C-6179-0EAA66E81AC5}" dt="2021-11-28T21:13:05.104" v="36" actId="14100"/>
          <ac:picMkLst>
            <pc:docMk/>
            <pc:sldMk cId="1847530081" sldId="327"/>
            <ac:picMk id="4" creationId="{F20C836A-7D68-4069-869A-65E98708284F}"/>
          </ac:picMkLst>
        </pc:picChg>
      </pc:sldChg>
    </pc:docChg>
  </pc:docChgLst>
  <pc:docChgLst>
    <pc:chgData name="Guest User" userId="S::urn:spo:anon#1da66c0762161ffe91655e7cbac0561f34cd5df34044b1577e58d29b5749af25::" providerId="AD" clId="Web-{E2B7A456-4F27-0E0E-8E2F-50BE1E81FBA2}"/>
    <pc:docChg chg="addSld modSld sldOrd">
      <pc:chgData name="Guest User" userId="S::urn:spo:anon#1da66c0762161ffe91655e7cbac0561f34cd5df34044b1577e58d29b5749af25::" providerId="AD" clId="Web-{E2B7A456-4F27-0E0E-8E2F-50BE1E81FBA2}" dt="2021-11-25T23:34:55.979" v="514" actId="20577"/>
      <pc:docMkLst>
        <pc:docMk/>
      </pc:docMkLst>
      <pc:sldChg chg="modSp ord">
        <pc:chgData name="Guest User" userId="S::urn:spo:anon#1da66c0762161ffe91655e7cbac0561f34cd5df34044b1577e58d29b5749af25::" providerId="AD" clId="Web-{E2B7A456-4F27-0E0E-8E2F-50BE1E81FBA2}" dt="2021-11-25T22:51:49.533" v="173" actId="20577"/>
        <pc:sldMkLst>
          <pc:docMk/>
          <pc:sldMk cId="2609345642" sldId="259"/>
        </pc:sldMkLst>
        <pc:spChg chg="mod">
          <ac:chgData name="Guest User" userId="S::urn:spo:anon#1da66c0762161ffe91655e7cbac0561f34cd5df34044b1577e58d29b5749af25::" providerId="AD" clId="Web-{E2B7A456-4F27-0E0E-8E2F-50BE1E81FBA2}" dt="2021-11-25T22:51:49.533" v="173" actId="20577"/>
          <ac:spMkLst>
            <pc:docMk/>
            <pc:sldMk cId="2609345642" sldId="259"/>
            <ac:spMk id="3" creationId="{66C677EE-EE94-4DB6-AF6A-28328F4E2CC2}"/>
          </ac:spMkLst>
        </pc:spChg>
      </pc:sldChg>
      <pc:sldChg chg="ord">
        <pc:chgData name="Guest User" userId="S::urn:spo:anon#1da66c0762161ffe91655e7cbac0561f34cd5df34044b1577e58d29b5749af25::" providerId="AD" clId="Web-{E2B7A456-4F27-0E0E-8E2F-50BE1E81FBA2}" dt="2021-11-25T22:51:35.689" v="171"/>
        <pc:sldMkLst>
          <pc:docMk/>
          <pc:sldMk cId="3265126306" sldId="260"/>
        </pc:sldMkLst>
      </pc:sldChg>
      <pc:sldChg chg="modSp">
        <pc:chgData name="Guest User" userId="S::urn:spo:anon#1da66c0762161ffe91655e7cbac0561f34cd5df34044b1577e58d29b5749af25::" providerId="AD" clId="Web-{E2B7A456-4F27-0E0E-8E2F-50BE1E81FBA2}" dt="2021-11-25T22:53:08.848" v="187" actId="20577"/>
        <pc:sldMkLst>
          <pc:docMk/>
          <pc:sldMk cId="3179113433" sldId="261"/>
        </pc:sldMkLst>
        <pc:spChg chg="mod">
          <ac:chgData name="Guest User" userId="S::urn:spo:anon#1da66c0762161ffe91655e7cbac0561f34cd5df34044b1577e58d29b5749af25::" providerId="AD" clId="Web-{E2B7A456-4F27-0E0E-8E2F-50BE1E81FBA2}" dt="2021-11-25T22:53:08.848" v="187" actId="20577"/>
          <ac:spMkLst>
            <pc:docMk/>
            <pc:sldMk cId="3179113433" sldId="261"/>
            <ac:spMk id="3" creationId="{CA717875-9DC1-498E-944B-927618222C8E}"/>
          </ac:spMkLst>
        </pc:spChg>
      </pc:sldChg>
      <pc:sldChg chg="modSp">
        <pc:chgData name="Guest User" userId="S::urn:spo:anon#1da66c0762161ffe91655e7cbac0561f34cd5df34044b1577e58d29b5749af25::" providerId="AD" clId="Web-{E2B7A456-4F27-0E0E-8E2F-50BE1E81FBA2}" dt="2021-11-25T22:59:11.760" v="255" actId="20577"/>
        <pc:sldMkLst>
          <pc:docMk/>
          <pc:sldMk cId="4251941611" sldId="275"/>
        </pc:sldMkLst>
        <pc:spChg chg="mod">
          <ac:chgData name="Guest User" userId="S::urn:spo:anon#1da66c0762161ffe91655e7cbac0561f34cd5df34044b1577e58d29b5749af25::" providerId="AD" clId="Web-{E2B7A456-4F27-0E0E-8E2F-50BE1E81FBA2}" dt="2021-11-25T22:59:11.760" v="255" actId="20577"/>
          <ac:spMkLst>
            <pc:docMk/>
            <pc:sldMk cId="4251941611" sldId="275"/>
            <ac:spMk id="2" creationId="{C18AC0CD-157F-4C00-827C-276FA0907B40}"/>
          </ac:spMkLst>
        </pc:spChg>
      </pc:sldChg>
      <pc:sldChg chg="modSp">
        <pc:chgData name="Guest User" userId="S::urn:spo:anon#1da66c0762161ffe91655e7cbac0561f34cd5df34044b1577e58d29b5749af25::" providerId="AD" clId="Web-{E2B7A456-4F27-0E0E-8E2F-50BE1E81FBA2}" dt="2021-11-25T22:58:44.134" v="254" actId="20577"/>
        <pc:sldMkLst>
          <pc:docMk/>
          <pc:sldMk cId="2926471179" sldId="276"/>
        </pc:sldMkLst>
        <pc:spChg chg="mod">
          <ac:chgData name="Guest User" userId="S::urn:spo:anon#1da66c0762161ffe91655e7cbac0561f34cd5df34044b1577e58d29b5749af25::" providerId="AD" clId="Web-{E2B7A456-4F27-0E0E-8E2F-50BE1E81FBA2}" dt="2021-11-25T22:58:44.134" v="254" actId="20577"/>
          <ac:spMkLst>
            <pc:docMk/>
            <pc:sldMk cId="2926471179" sldId="276"/>
            <ac:spMk id="2" creationId="{A5061B4F-EEF1-43D6-9986-4073B94B12A3}"/>
          </ac:spMkLst>
        </pc:spChg>
      </pc:sldChg>
      <pc:sldChg chg="modSp modNotes">
        <pc:chgData name="Guest User" userId="S::urn:spo:anon#1da66c0762161ffe91655e7cbac0561f34cd5df34044b1577e58d29b5749af25::" providerId="AD" clId="Web-{E2B7A456-4F27-0E0E-8E2F-50BE1E81FBA2}" dt="2021-11-25T23:07:02.689" v="296"/>
        <pc:sldMkLst>
          <pc:docMk/>
          <pc:sldMk cId="1537944024" sldId="281"/>
        </pc:sldMkLst>
        <pc:spChg chg="mod">
          <ac:chgData name="Guest User" userId="S::urn:spo:anon#1da66c0762161ffe91655e7cbac0561f34cd5df34044b1577e58d29b5749af25::" providerId="AD" clId="Web-{E2B7A456-4F27-0E0E-8E2F-50BE1E81FBA2}" dt="2021-11-25T23:04:44.999" v="281" actId="20577"/>
          <ac:spMkLst>
            <pc:docMk/>
            <pc:sldMk cId="1537944024" sldId="281"/>
            <ac:spMk id="2" creationId="{3DB1AB9C-ACCB-4E90-AA6E-3F40538ABCBE}"/>
          </ac:spMkLst>
        </pc:spChg>
      </pc:sldChg>
      <pc:sldChg chg="addSp delSp modSp modNotes">
        <pc:chgData name="Guest User" userId="S::urn:spo:anon#1da66c0762161ffe91655e7cbac0561f34cd5df34044b1577e58d29b5749af25::" providerId="AD" clId="Web-{E2B7A456-4F27-0E0E-8E2F-50BE1E81FBA2}" dt="2021-11-25T23:14:13.570" v="346" actId="14100"/>
        <pc:sldMkLst>
          <pc:docMk/>
          <pc:sldMk cId="4231554713" sldId="282"/>
        </pc:sldMkLst>
        <pc:spChg chg="mod">
          <ac:chgData name="Guest User" userId="S::urn:spo:anon#1da66c0762161ffe91655e7cbac0561f34cd5df34044b1577e58d29b5749af25::" providerId="AD" clId="Web-{E2B7A456-4F27-0E0E-8E2F-50BE1E81FBA2}" dt="2021-11-25T23:14:13.570" v="346" actId="14100"/>
          <ac:spMkLst>
            <pc:docMk/>
            <pc:sldMk cId="4231554713" sldId="282"/>
            <ac:spMk id="2" creationId="{D5718F5C-8220-4C06-A1DA-1B26FDA7718E}"/>
          </ac:spMkLst>
        </pc:spChg>
        <pc:spChg chg="add del mod">
          <ac:chgData name="Guest User" userId="S::urn:spo:anon#1da66c0762161ffe91655e7cbac0561f34cd5df34044b1577e58d29b5749af25::" providerId="AD" clId="Web-{E2B7A456-4F27-0E0E-8E2F-50BE1E81FBA2}" dt="2021-11-25T23:12:21.709" v="344"/>
          <ac:spMkLst>
            <pc:docMk/>
            <pc:sldMk cId="4231554713" sldId="282"/>
            <ac:spMk id="5" creationId="{EBD15576-603A-4AEA-A533-50A7493399B6}"/>
          </ac:spMkLst>
        </pc:spChg>
        <pc:picChg chg="add mod">
          <ac:chgData name="Guest User" userId="S::urn:spo:anon#1da66c0762161ffe91655e7cbac0561f34cd5df34044b1577e58d29b5749af25::" providerId="AD" clId="Web-{E2B7A456-4F27-0E0E-8E2F-50BE1E81FBA2}" dt="2021-11-25T23:09:50.457" v="301" actId="14100"/>
          <ac:picMkLst>
            <pc:docMk/>
            <pc:sldMk cId="4231554713" sldId="282"/>
            <ac:picMk id="3" creationId="{B1F9048C-5777-4332-8813-B3D7F51CF1F9}"/>
          </ac:picMkLst>
        </pc:picChg>
        <pc:picChg chg="del">
          <ac:chgData name="Guest User" userId="S::urn:spo:anon#1da66c0762161ffe91655e7cbac0561f34cd5df34044b1577e58d29b5749af25::" providerId="AD" clId="Web-{E2B7A456-4F27-0E0E-8E2F-50BE1E81FBA2}" dt="2021-11-25T23:09:31.050" v="297"/>
          <ac:picMkLst>
            <pc:docMk/>
            <pc:sldMk cId="4231554713" sldId="282"/>
            <ac:picMk id="4" creationId="{992DFAF3-6147-4056-A65E-23F1C443410A}"/>
          </ac:picMkLst>
        </pc:picChg>
      </pc:sldChg>
      <pc:sldChg chg="addSp delSp modSp modNotes">
        <pc:chgData name="Guest User" userId="S::urn:spo:anon#1da66c0762161ffe91655e7cbac0561f34cd5df34044b1577e58d29b5749af25::" providerId="AD" clId="Web-{E2B7A456-4F27-0E0E-8E2F-50BE1E81FBA2}" dt="2021-11-25T22:49:49.266" v="167"/>
        <pc:sldMkLst>
          <pc:docMk/>
          <pc:sldMk cId="3722759659" sldId="283"/>
        </pc:sldMkLst>
        <pc:spChg chg="mod">
          <ac:chgData name="Guest User" userId="S::urn:spo:anon#1da66c0762161ffe91655e7cbac0561f34cd5df34044b1577e58d29b5749af25::" providerId="AD" clId="Web-{E2B7A456-4F27-0E0E-8E2F-50BE1E81FBA2}" dt="2021-11-25T22:32:34.974" v="3" actId="20577"/>
          <ac:spMkLst>
            <pc:docMk/>
            <pc:sldMk cId="3722759659" sldId="283"/>
            <ac:spMk id="2" creationId="{90817E34-16EE-4C20-A106-D35DBC7900DC}"/>
          </ac:spMkLst>
        </pc:spChg>
        <pc:spChg chg="add del mod">
          <ac:chgData name="Guest User" userId="S::urn:spo:anon#1da66c0762161ffe91655e7cbac0561f34cd5df34044b1577e58d29b5749af25::" providerId="AD" clId="Web-{E2B7A456-4F27-0E0E-8E2F-50BE1E81FBA2}" dt="2021-11-25T22:46:51.260" v="114"/>
          <ac:spMkLst>
            <pc:docMk/>
            <pc:sldMk cId="3722759659" sldId="283"/>
            <ac:spMk id="5" creationId="{CBABF6B3-B9A2-4562-8BBB-4A595A28AE55}"/>
          </ac:spMkLst>
        </pc:spChg>
        <pc:picChg chg="del">
          <ac:chgData name="Guest User" userId="S::urn:spo:anon#1da66c0762161ffe91655e7cbac0561f34cd5df34044b1577e58d29b5749af25::" providerId="AD" clId="Web-{E2B7A456-4F27-0E0E-8E2F-50BE1E81FBA2}" dt="2021-11-25T22:32:38.317" v="4"/>
          <ac:picMkLst>
            <pc:docMk/>
            <pc:sldMk cId="3722759659" sldId="283"/>
            <ac:picMk id="4" creationId="{F4C25FEA-7F4D-4029-B31A-E32D45C34475}"/>
          </ac:picMkLst>
        </pc:picChg>
        <pc:picChg chg="add mod ord">
          <ac:chgData name="Guest User" userId="S::urn:spo:anon#1da66c0762161ffe91655e7cbac0561f34cd5df34044b1577e58d29b5749af25::" providerId="AD" clId="Web-{E2B7A456-4F27-0E0E-8E2F-50BE1E81FBA2}" dt="2021-11-25T22:46:58.870" v="117" actId="14100"/>
          <ac:picMkLst>
            <pc:docMk/>
            <pc:sldMk cId="3722759659" sldId="283"/>
            <ac:picMk id="6" creationId="{0BD97461-A66C-49C4-B0BD-EE37EF8802DF}"/>
          </ac:picMkLst>
        </pc:picChg>
      </pc:sldChg>
      <pc:sldChg chg="addSp modSp new modNotes">
        <pc:chgData name="Guest User" userId="S::urn:spo:anon#1da66c0762161ffe91655e7cbac0561f34cd5df34044b1577e58d29b5749af25::" providerId="AD" clId="Web-{E2B7A456-4F27-0E0E-8E2F-50BE1E81FBA2}" dt="2021-11-25T22:56:36.023" v="251" actId="20577"/>
        <pc:sldMkLst>
          <pc:docMk/>
          <pc:sldMk cId="1202553270" sldId="290"/>
        </pc:sldMkLst>
        <pc:spChg chg="mod">
          <ac:chgData name="Guest User" userId="S::urn:spo:anon#1da66c0762161ffe91655e7cbac0561f34cd5df34044b1577e58d29b5749af25::" providerId="AD" clId="Web-{E2B7A456-4F27-0E0E-8E2F-50BE1E81FBA2}" dt="2021-11-25T22:56:36.023" v="251" actId="20577"/>
          <ac:spMkLst>
            <pc:docMk/>
            <pc:sldMk cId="1202553270" sldId="290"/>
            <ac:spMk id="3" creationId="{58848C52-5D46-41F2-9649-4C94C537DDDF}"/>
          </ac:spMkLst>
        </pc:spChg>
        <pc:picChg chg="add mod">
          <ac:chgData name="Guest User" userId="S::urn:spo:anon#1da66c0762161ffe91655e7cbac0561f34cd5df34044b1577e58d29b5749af25::" providerId="AD" clId="Web-{E2B7A456-4F27-0E0E-8E2F-50BE1E81FBA2}" dt="2021-11-25T22:55:45.710" v="239" actId="14100"/>
          <ac:picMkLst>
            <pc:docMk/>
            <pc:sldMk cId="1202553270" sldId="290"/>
            <ac:picMk id="4" creationId="{2A39BC0C-BB4F-4302-96F7-1ABAEF2AB809}"/>
          </ac:picMkLst>
        </pc:picChg>
      </pc:sldChg>
      <pc:sldChg chg="addSp delSp modSp new modNotes">
        <pc:chgData name="Guest User" userId="S::urn:spo:anon#1da66c0762161ffe91655e7cbac0561f34cd5df34044b1577e58d29b5749af25::" providerId="AD" clId="Web-{E2B7A456-4F27-0E0E-8E2F-50BE1E81FBA2}" dt="2021-11-25T23:16:14.181" v="422"/>
        <pc:sldMkLst>
          <pc:docMk/>
          <pc:sldMk cId="268636772" sldId="291"/>
        </pc:sldMkLst>
        <pc:spChg chg="mod">
          <ac:chgData name="Guest User" userId="S::urn:spo:anon#1da66c0762161ffe91655e7cbac0561f34cd5df34044b1577e58d29b5749af25::" providerId="AD" clId="Web-{E2B7A456-4F27-0E0E-8E2F-50BE1E81FBA2}" dt="2021-11-25T23:15:32.352" v="400" actId="1076"/>
          <ac:spMkLst>
            <pc:docMk/>
            <pc:sldMk cId="268636772" sldId="291"/>
            <ac:spMk id="2" creationId="{C958B721-14C3-47DA-ABB0-C872B279AF62}"/>
          </ac:spMkLst>
        </pc:spChg>
        <pc:spChg chg="del mod">
          <ac:chgData name="Guest User" userId="S::urn:spo:anon#1da66c0762161ffe91655e7cbac0561f34cd5df34044b1577e58d29b5749af25::" providerId="AD" clId="Web-{E2B7A456-4F27-0E0E-8E2F-50BE1E81FBA2}" dt="2021-11-25T23:15:41.102" v="401"/>
          <ac:spMkLst>
            <pc:docMk/>
            <pc:sldMk cId="268636772" sldId="291"/>
            <ac:spMk id="3" creationId="{53599ECE-002D-4BA1-8C2E-506760167A8A}"/>
          </ac:spMkLst>
        </pc:spChg>
        <pc:spChg chg="add del mod">
          <ac:chgData name="Guest User" userId="S::urn:spo:anon#1da66c0762161ffe91655e7cbac0561f34cd5df34044b1577e58d29b5749af25::" providerId="AD" clId="Web-{E2B7A456-4F27-0E0E-8E2F-50BE1E81FBA2}" dt="2021-11-25T23:15:51.634" v="402"/>
          <ac:spMkLst>
            <pc:docMk/>
            <pc:sldMk cId="268636772" sldId="291"/>
            <ac:spMk id="5" creationId="{DBD6CF68-ACE6-4C54-8030-68FF5B0B49A3}"/>
          </ac:spMkLst>
        </pc:spChg>
        <pc:picChg chg="add mod ord">
          <ac:chgData name="Guest User" userId="S::urn:spo:anon#1da66c0762161ffe91655e7cbac0561f34cd5df34044b1577e58d29b5749af25::" providerId="AD" clId="Web-{E2B7A456-4F27-0E0E-8E2F-50BE1E81FBA2}" dt="2021-11-25T23:15:57.134" v="405" actId="1076"/>
          <ac:picMkLst>
            <pc:docMk/>
            <pc:sldMk cId="268636772" sldId="291"/>
            <ac:picMk id="6" creationId="{C8B6FF75-DB63-440B-A0B8-945A80F10027}"/>
          </ac:picMkLst>
        </pc:picChg>
      </pc:sldChg>
      <pc:sldChg chg="addSp delSp modSp new modNotes">
        <pc:chgData name="Guest User" userId="S::urn:spo:anon#1da66c0762161ffe91655e7cbac0561f34cd5df34044b1577e58d29b5749af25::" providerId="AD" clId="Web-{E2B7A456-4F27-0E0E-8E2F-50BE1E81FBA2}" dt="2021-11-25T23:20:29.450" v="489"/>
        <pc:sldMkLst>
          <pc:docMk/>
          <pc:sldMk cId="767687287" sldId="292"/>
        </pc:sldMkLst>
        <pc:spChg chg="mod">
          <ac:chgData name="Guest User" userId="S::urn:spo:anon#1da66c0762161ffe91655e7cbac0561f34cd5df34044b1577e58d29b5749af25::" providerId="AD" clId="Web-{E2B7A456-4F27-0E0E-8E2F-50BE1E81FBA2}" dt="2021-11-25T23:20:01.497" v="483" actId="1076"/>
          <ac:spMkLst>
            <pc:docMk/>
            <pc:sldMk cId="767687287" sldId="292"/>
            <ac:spMk id="2" creationId="{3E94C00B-14EF-4444-95C7-FBFD86B9235A}"/>
          </ac:spMkLst>
        </pc:spChg>
        <pc:spChg chg="del">
          <ac:chgData name="Guest User" userId="S::urn:spo:anon#1da66c0762161ffe91655e7cbac0561f34cd5df34044b1577e58d29b5749af25::" providerId="AD" clId="Web-{E2B7A456-4F27-0E0E-8E2F-50BE1E81FBA2}" dt="2021-11-25T23:19:10.668" v="424"/>
          <ac:spMkLst>
            <pc:docMk/>
            <pc:sldMk cId="767687287" sldId="292"/>
            <ac:spMk id="3" creationId="{CA1D0A9B-2B67-450E-B44A-74309F25587D}"/>
          </ac:spMkLst>
        </pc:spChg>
        <pc:picChg chg="add mod ord">
          <ac:chgData name="Guest User" userId="S::urn:spo:anon#1da66c0762161ffe91655e7cbac0561f34cd5df34044b1577e58d29b5749af25::" providerId="AD" clId="Web-{E2B7A456-4F27-0E0E-8E2F-50BE1E81FBA2}" dt="2021-11-25T23:20:06.497" v="486" actId="14100"/>
          <ac:picMkLst>
            <pc:docMk/>
            <pc:sldMk cId="767687287" sldId="292"/>
            <ac:picMk id="4" creationId="{DC2411F9-EB44-4441-B2A7-C02CA03DD7E8}"/>
          </ac:picMkLst>
        </pc:picChg>
      </pc:sldChg>
      <pc:sldChg chg="modSp new">
        <pc:chgData name="Guest User" userId="S::urn:spo:anon#1da66c0762161ffe91655e7cbac0561f34cd5df34044b1577e58d29b5749af25::" providerId="AD" clId="Web-{E2B7A456-4F27-0E0E-8E2F-50BE1E81FBA2}" dt="2021-11-25T23:34:55.979" v="514" actId="20577"/>
        <pc:sldMkLst>
          <pc:docMk/>
          <pc:sldMk cId="4173302433" sldId="293"/>
        </pc:sldMkLst>
        <pc:spChg chg="mod">
          <ac:chgData name="Guest User" userId="S::urn:spo:anon#1da66c0762161ffe91655e7cbac0561f34cd5df34044b1577e58d29b5749af25::" providerId="AD" clId="Web-{E2B7A456-4F27-0E0E-8E2F-50BE1E81FBA2}" dt="2021-11-25T23:34:55.979" v="514" actId="20577"/>
          <ac:spMkLst>
            <pc:docMk/>
            <pc:sldMk cId="4173302433" sldId="293"/>
            <ac:spMk id="2" creationId="{E4810550-B8C7-46FA-9C33-2D8B4E484D58}"/>
          </ac:spMkLst>
        </pc:spChg>
      </pc:sldChg>
    </pc:docChg>
  </pc:docChgLst>
  <pc:docChgLst>
    <pc:chgData name="Guest User" userId="S::urn:spo:anon#1da66c0762161ffe91655e7cbac0561f34cd5df34044b1577e58d29b5749af25::" providerId="AD" clId="Web-{CD6D0CF2-0BDB-7BF5-9437-1EAA09F9525E}"/>
    <pc:docChg chg="modSld">
      <pc:chgData name="Guest User" userId="S::urn:spo:anon#1da66c0762161ffe91655e7cbac0561f34cd5df34044b1577e58d29b5749af25::" providerId="AD" clId="Web-{CD6D0CF2-0BDB-7BF5-9437-1EAA09F9525E}" dt="2021-11-25T23:43:08.546" v="30"/>
      <pc:docMkLst>
        <pc:docMk/>
      </pc:docMkLst>
      <pc:sldChg chg="addSp delSp modSp modNotes">
        <pc:chgData name="Guest User" userId="S::urn:spo:anon#1da66c0762161ffe91655e7cbac0561f34cd5df34044b1577e58d29b5749af25::" providerId="AD" clId="Web-{CD6D0CF2-0BDB-7BF5-9437-1EAA09F9525E}" dt="2021-11-25T23:43:08.546" v="30"/>
        <pc:sldMkLst>
          <pc:docMk/>
          <pc:sldMk cId="4173302433" sldId="293"/>
        </pc:sldMkLst>
        <pc:spChg chg="del">
          <ac:chgData name="Guest User" userId="S::urn:spo:anon#1da66c0762161ffe91655e7cbac0561f34cd5df34044b1577e58d29b5749af25::" providerId="AD" clId="Web-{CD6D0CF2-0BDB-7BF5-9437-1EAA09F9525E}" dt="2021-11-25T23:41:55.403" v="0"/>
          <ac:spMkLst>
            <pc:docMk/>
            <pc:sldMk cId="4173302433" sldId="293"/>
            <ac:spMk id="3" creationId="{AC4FC67D-74D9-4C09-BA6B-A6AB543BA593}"/>
          </ac:spMkLst>
        </pc:spChg>
        <pc:picChg chg="add mod ord">
          <ac:chgData name="Guest User" userId="S::urn:spo:anon#1da66c0762161ffe91655e7cbac0561f34cd5df34044b1577e58d29b5749af25::" providerId="AD" clId="Web-{CD6D0CF2-0BDB-7BF5-9437-1EAA09F9525E}" dt="2021-11-25T23:42:00.075" v="1" actId="14100"/>
          <ac:picMkLst>
            <pc:docMk/>
            <pc:sldMk cId="4173302433" sldId="293"/>
            <ac:picMk id="4" creationId="{E9CD4225-33CD-4982-99A6-1F9113EB6193}"/>
          </ac:picMkLst>
        </pc:picChg>
      </pc:sldChg>
    </pc:docChg>
  </pc:docChgLst>
  <pc:docChgLst>
    <pc:chgData name="Vieslietotājs" userId="S::urn:spo:anon#1da66c0762161ffe91655e7cbac0561f34cd5df34044b1577e58d29b5749af25::" providerId="AD" clId="Web-{BE7539AF-8E62-A834-2C9E-03887BD7D595}"/>
    <pc:docChg chg="modSld">
      <pc:chgData name="Vieslietotājs" userId="S::urn:spo:anon#1da66c0762161ffe91655e7cbac0561f34cd5df34044b1577e58d29b5749af25::" providerId="AD" clId="Web-{BE7539AF-8E62-A834-2C9E-03887BD7D595}" dt="2021-11-23T22:19:15.664" v="1211"/>
      <pc:docMkLst>
        <pc:docMk/>
      </pc:docMkLst>
      <pc:sldChg chg="modSp modNotes">
        <pc:chgData name="Vieslietotājs" userId="S::urn:spo:anon#1da66c0762161ffe91655e7cbac0561f34cd5df34044b1577e58d29b5749af25::" providerId="AD" clId="Web-{BE7539AF-8E62-A834-2C9E-03887BD7D595}" dt="2021-11-23T22:19:15.664" v="1211"/>
        <pc:sldMkLst>
          <pc:docMk/>
          <pc:sldMk cId="1045546243" sldId="258"/>
        </pc:sldMkLst>
        <pc:spChg chg="mod">
          <ac:chgData name="Vieslietotājs" userId="S::urn:spo:anon#1da66c0762161ffe91655e7cbac0561f34cd5df34044b1577e58d29b5749af25::" providerId="AD" clId="Web-{BE7539AF-8E62-A834-2C9E-03887BD7D595}" dt="2021-11-23T21:39:13.132" v="384" actId="20577"/>
          <ac:spMkLst>
            <pc:docMk/>
            <pc:sldMk cId="1045546243" sldId="258"/>
            <ac:spMk id="3" creationId="{E8D18D38-DA50-4578-8C68-DFCB5E4412EB}"/>
          </ac:spMkLst>
        </pc:spChg>
      </pc:sldChg>
      <pc:sldChg chg="modSp modNotes">
        <pc:chgData name="Vieslietotājs" userId="S::urn:spo:anon#1da66c0762161ffe91655e7cbac0561f34cd5df34044b1577e58d29b5749af25::" providerId="AD" clId="Web-{BE7539AF-8E62-A834-2C9E-03887BD7D595}" dt="2021-11-23T22:11:34.325" v="981"/>
        <pc:sldMkLst>
          <pc:docMk/>
          <pc:sldMk cId="422792435" sldId="274"/>
        </pc:sldMkLst>
        <pc:spChg chg="mod">
          <ac:chgData name="Vieslietotājs" userId="S::urn:spo:anon#1da66c0762161ffe91655e7cbac0561f34cd5df34044b1577e58d29b5749af25::" providerId="AD" clId="Web-{BE7539AF-8E62-A834-2C9E-03887BD7D595}" dt="2021-11-23T21:40:57.227" v="388" actId="20577"/>
          <ac:spMkLst>
            <pc:docMk/>
            <pc:sldMk cId="422792435" sldId="274"/>
            <ac:spMk id="3" creationId="{206C7AE5-DDE9-406D-8BA6-48091519417C}"/>
          </ac:spMkLst>
        </pc:spChg>
      </pc:sldChg>
    </pc:docChg>
  </pc:docChgLst>
  <pc:docChgLst>
    <pc:chgData name="Ieva Pāne" userId="S::ieva.pane@lmmdv.edu.lv::cf1338d7-a946-431d-b1e2-40550b4e421d" providerId="AD" clId="Web-{D2E37BF8-4175-4392-9462-FB9ABD53ECF6}"/>
    <pc:docChg chg="addSld">
      <pc:chgData name="Ieva Pāne" userId="S::ieva.pane@lmmdv.edu.lv::cf1338d7-a946-431d-b1e2-40550b4e421d" providerId="AD" clId="Web-{D2E37BF8-4175-4392-9462-FB9ABD53ECF6}" dt="2021-11-13T17:50:05.441" v="8"/>
      <pc:docMkLst>
        <pc:docMk/>
      </pc:docMkLst>
      <pc:sldChg chg="new">
        <pc:chgData name="Ieva Pāne" userId="S::ieva.pane@lmmdv.edu.lv::cf1338d7-a946-431d-b1e2-40550b4e421d" providerId="AD" clId="Web-{D2E37BF8-4175-4392-9462-FB9ABD53ECF6}" dt="2021-11-13T17:49:42.127" v="0"/>
        <pc:sldMkLst>
          <pc:docMk/>
          <pc:sldMk cId="3832555507" sldId="257"/>
        </pc:sldMkLst>
      </pc:sldChg>
      <pc:sldChg chg="new">
        <pc:chgData name="Ieva Pāne" userId="S::ieva.pane@lmmdv.edu.lv::cf1338d7-a946-431d-b1e2-40550b4e421d" providerId="AD" clId="Web-{D2E37BF8-4175-4392-9462-FB9ABD53ECF6}" dt="2021-11-13T17:49:47.815" v="1"/>
        <pc:sldMkLst>
          <pc:docMk/>
          <pc:sldMk cId="1045546243" sldId="258"/>
        </pc:sldMkLst>
      </pc:sldChg>
      <pc:sldChg chg="new">
        <pc:chgData name="Ieva Pāne" userId="S::ieva.pane@lmmdv.edu.lv::cf1338d7-a946-431d-b1e2-40550b4e421d" providerId="AD" clId="Web-{D2E37BF8-4175-4392-9462-FB9ABD53ECF6}" dt="2021-11-13T17:50:00.707" v="2"/>
        <pc:sldMkLst>
          <pc:docMk/>
          <pc:sldMk cId="2609345642" sldId="259"/>
        </pc:sldMkLst>
      </pc:sldChg>
      <pc:sldChg chg="new">
        <pc:chgData name="Ieva Pāne" userId="S::ieva.pane@lmmdv.edu.lv::cf1338d7-a946-431d-b1e2-40550b4e421d" providerId="AD" clId="Web-{D2E37BF8-4175-4392-9462-FB9ABD53ECF6}" dt="2021-11-13T17:50:01.660" v="3"/>
        <pc:sldMkLst>
          <pc:docMk/>
          <pc:sldMk cId="3265126306" sldId="260"/>
        </pc:sldMkLst>
      </pc:sldChg>
      <pc:sldChg chg="new">
        <pc:chgData name="Ieva Pāne" userId="S::ieva.pane@lmmdv.edu.lv::cf1338d7-a946-431d-b1e2-40550b4e421d" providerId="AD" clId="Web-{D2E37BF8-4175-4392-9462-FB9ABD53ECF6}" dt="2021-11-13T17:50:02.488" v="4"/>
        <pc:sldMkLst>
          <pc:docMk/>
          <pc:sldMk cId="3179113433" sldId="261"/>
        </pc:sldMkLst>
      </pc:sldChg>
      <pc:sldChg chg="new">
        <pc:chgData name="Ieva Pāne" userId="S::ieva.pane@lmmdv.edu.lv::cf1338d7-a946-431d-b1e2-40550b4e421d" providerId="AD" clId="Web-{D2E37BF8-4175-4392-9462-FB9ABD53ECF6}" dt="2021-11-13T17:50:03.457" v="5"/>
        <pc:sldMkLst>
          <pc:docMk/>
          <pc:sldMk cId="1477888617" sldId="262"/>
        </pc:sldMkLst>
      </pc:sldChg>
      <pc:sldChg chg="new">
        <pc:chgData name="Ieva Pāne" userId="S::ieva.pane@lmmdv.edu.lv::cf1338d7-a946-431d-b1e2-40550b4e421d" providerId="AD" clId="Web-{D2E37BF8-4175-4392-9462-FB9ABD53ECF6}" dt="2021-11-13T17:50:03.925" v="6"/>
        <pc:sldMkLst>
          <pc:docMk/>
          <pc:sldMk cId="4034037886" sldId="263"/>
        </pc:sldMkLst>
      </pc:sldChg>
      <pc:sldChg chg="new">
        <pc:chgData name="Ieva Pāne" userId="S::ieva.pane@lmmdv.edu.lv::cf1338d7-a946-431d-b1e2-40550b4e421d" providerId="AD" clId="Web-{D2E37BF8-4175-4392-9462-FB9ABD53ECF6}" dt="2021-11-13T17:50:04.988" v="7"/>
        <pc:sldMkLst>
          <pc:docMk/>
          <pc:sldMk cId="374874018" sldId="264"/>
        </pc:sldMkLst>
      </pc:sldChg>
      <pc:sldChg chg="new">
        <pc:chgData name="Ieva Pāne" userId="S::ieva.pane@lmmdv.edu.lv::cf1338d7-a946-431d-b1e2-40550b4e421d" providerId="AD" clId="Web-{D2E37BF8-4175-4392-9462-FB9ABD53ECF6}" dt="2021-11-13T17:50:05.441" v="8"/>
        <pc:sldMkLst>
          <pc:docMk/>
          <pc:sldMk cId="1480476491" sldId="265"/>
        </pc:sldMkLst>
      </pc:sldChg>
    </pc:docChg>
  </pc:docChgLst>
  <pc:docChgLst>
    <pc:chgData name="Anna Marija Kukuka" userId="S::anna.kukuka@lmmdv.edu.lv::1ddf331f-1dc8-4796-be3d-e0180c60474a" providerId="AD" clId="Web-{AE5F8DF1-1344-7286-94CB-36086744FA1B}"/>
    <pc:docChg chg="addSld modSld">
      <pc:chgData name="Anna Marija Kukuka" userId="S::anna.kukuka@lmmdv.edu.lv::1ddf331f-1dc8-4796-be3d-e0180c60474a" providerId="AD" clId="Web-{AE5F8DF1-1344-7286-94CB-36086744FA1B}" dt="2021-11-26T18:59:06.214" v="23" actId="1076"/>
      <pc:docMkLst>
        <pc:docMk/>
      </pc:docMkLst>
      <pc:sldChg chg="modSp">
        <pc:chgData name="Anna Marija Kukuka" userId="S::anna.kukuka@lmmdv.edu.lv::1ddf331f-1dc8-4796-be3d-e0180c60474a" providerId="AD" clId="Web-{AE5F8DF1-1344-7286-94CB-36086744FA1B}" dt="2021-11-26T18:54:08.280" v="11" actId="1076"/>
        <pc:sldMkLst>
          <pc:docMk/>
          <pc:sldMk cId="4282212438" sldId="271"/>
        </pc:sldMkLst>
        <pc:spChg chg="mod">
          <ac:chgData name="Anna Marija Kukuka" userId="S::anna.kukuka@lmmdv.edu.lv::1ddf331f-1dc8-4796-be3d-e0180c60474a" providerId="AD" clId="Web-{AE5F8DF1-1344-7286-94CB-36086744FA1B}" dt="2021-11-26T18:51:25.664" v="2" actId="1076"/>
          <ac:spMkLst>
            <pc:docMk/>
            <pc:sldMk cId="4282212438" sldId="271"/>
            <ac:spMk id="4" creationId="{CDF44517-A0F2-448F-9EF4-0DA3B712220B}"/>
          </ac:spMkLst>
        </pc:spChg>
        <pc:spChg chg="mod">
          <ac:chgData name="Anna Marija Kukuka" userId="S::anna.kukuka@lmmdv.edu.lv::1ddf331f-1dc8-4796-be3d-e0180c60474a" providerId="AD" clId="Web-{AE5F8DF1-1344-7286-94CB-36086744FA1B}" dt="2021-11-26T18:52:15.149" v="5" actId="14100"/>
          <ac:spMkLst>
            <pc:docMk/>
            <pc:sldMk cId="4282212438" sldId="271"/>
            <ac:spMk id="5" creationId="{8149A485-0B62-4A10-B935-B0B0782E6CD4}"/>
          </ac:spMkLst>
        </pc:spChg>
        <pc:spChg chg="mod">
          <ac:chgData name="Anna Marija Kukuka" userId="S::anna.kukuka@lmmdv.edu.lv::1ddf331f-1dc8-4796-be3d-e0180c60474a" providerId="AD" clId="Web-{AE5F8DF1-1344-7286-94CB-36086744FA1B}" dt="2021-11-26T18:53:09.557" v="6" actId="1076"/>
          <ac:spMkLst>
            <pc:docMk/>
            <pc:sldMk cId="4282212438" sldId="271"/>
            <ac:spMk id="6" creationId="{7CDF9931-1229-4AA4-9888-0649AE935110}"/>
          </ac:spMkLst>
        </pc:spChg>
        <pc:spChg chg="mod">
          <ac:chgData name="Anna Marija Kukuka" userId="S::anna.kukuka@lmmdv.edu.lv::1ddf331f-1dc8-4796-be3d-e0180c60474a" providerId="AD" clId="Web-{AE5F8DF1-1344-7286-94CB-36086744FA1B}" dt="2021-11-26T18:53:35.292" v="9" actId="1076"/>
          <ac:spMkLst>
            <pc:docMk/>
            <pc:sldMk cId="4282212438" sldId="271"/>
            <ac:spMk id="27" creationId="{7301CE33-D08B-414E-8050-390A0FBED480}"/>
          </ac:spMkLst>
        </pc:spChg>
        <pc:spChg chg="mod">
          <ac:chgData name="Anna Marija Kukuka" userId="S::anna.kukuka@lmmdv.edu.lv::1ddf331f-1dc8-4796-be3d-e0180c60474a" providerId="AD" clId="Web-{AE5F8DF1-1344-7286-94CB-36086744FA1B}" dt="2021-11-26T18:54:08.280" v="11" actId="1076"/>
          <ac:spMkLst>
            <pc:docMk/>
            <pc:sldMk cId="4282212438" sldId="271"/>
            <ac:spMk id="30" creationId="{A3E24ADB-DFF2-4042-9403-F767F42FE002}"/>
          </ac:spMkLst>
        </pc:spChg>
        <pc:spChg chg="mod">
          <ac:chgData name="Anna Marija Kukuka" userId="S::anna.kukuka@lmmdv.edu.lv::1ddf331f-1dc8-4796-be3d-e0180c60474a" providerId="AD" clId="Web-{AE5F8DF1-1344-7286-94CB-36086744FA1B}" dt="2021-11-26T18:51:57.446" v="3" actId="1076"/>
          <ac:spMkLst>
            <pc:docMk/>
            <pc:sldMk cId="4282212438" sldId="271"/>
            <ac:spMk id="31" creationId="{ECE84D72-69FD-42A9-B03E-9815D0A67DE9}"/>
          </ac:spMkLst>
        </pc:spChg>
        <pc:spChg chg="mod">
          <ac:chgData name="Anna Marija Kukuka" userId="S::anna.kukuka@lmmdv.edu.lv::1ddf331f-1dc8-4796-be3d-e0180c60474a" providerId="AD" clId="Web-{AE5F8DF1-1344-7286-94CB-36086744FA1B}" dt="2021-11-26T18:53:47.373" v="10" actId="14100"/>
          <ac:spMkLst>
            <pc:docMk/>
            <pc:sldMk cId="4282212438" sldId="271"/>
            <ac:spMk id="34" creationId="{128C2D54-E8C4-4889-A3EC-86B4109BB05C}"/>
          </ac:spMkLst>
        </pc:spChg>
        <pc:picChg chg="mod">
          <ac:chgData name="Anna Marija Kukuka" userId="S::anna.kukuka@lmmdv.edu.lv::1ddf331f-1dc8-4796-be3d-e0180c60474a" providerId="AD" clId="Web-{AE5F8DF1-1344-7286-94CB-36086744FA1B}" dt="2021-11-26T18:53:17.448" v="8" actId="1076"/>
          <ac:picMkLst>
            <pc:docMk/>
            <pc:sldMk cId="4282212438" sldId="271"/>
            <ac:picMk id="9" creationId="{5341CB59-C537-44D8-9090-69F1CB692003}"/>
          </ac:picMkLst>
        </pc:picChg>
      </pc:sldChg>
      <pc:sldChg chg="modSp">
        <pc:chgData name="Anna Marija Kukuka" userId="S::anna.kukuka@lmmdv.edu.lv::1ddf331f-1dc8-4796-be3d-e0180c60474a" providerId="AD" clId="Web-{AE5F8DF1-1344-7286-94CB-36086744FA1B}" dt="2021-11-26T18:57:53.791" v="16" actId="1076"/>
        <pc:sldMkLst>
          <pc:docMk/>
          <pc:sldMk cId="2158264587" sldId="273"/>
        </pc:sldMkLst>
        <pc:spChg chg="mod">
          <ac:chgData name="Anna Marija Kukuka" userId="S::anna.kukuka@lmmdv.edu.lv::1ddf331f-1dc8-4796-be3d-e0180c60474a" providerId="AD" clId="Web-{AE5F8DF1-1344-7286-94CB-36086744FA1B}" dt="2021-11-26T18:57:53.791" v="16" actId="1076"/>
          <ac:spMkLst>
            <pc:docMk/>
            <pc:sldMk cId="2158264587" sldId="273"/>
            <ac:spMk id="3" creationId="{B65C6F42-2863-4917-A0DD-429DE3811EDA}"/>
          </ac:spMkLst>
        </pc:spChg>
      </pc:sldChg>
      <pc:sldChg chg="modSp add replId">
        <pc:chgData name="Anna Marija Kukuka" userId="S::anna.kukuka@lmmdv.edu.lv::1ddf331f-1dc8-4796-be3d-e0180c60474a" providerId="AD" clId="Web-{AE5F8DF1-1344-7286-94CB-36086744FA1B}" dt="2021-11-26T18:59:06.214" v="23" actId="1076"/>
        <pc:sldMkLst>
          <pc:docMk/>
          <pc:sldMk cId="587223055" sldId="294"/>
        </pc:sldMkLst>
        <pc:spChg chg="mod">
          <ac:chgData name="Anna Marija Kukuka" userId="S::anna.kukuka@lmmdv.edu.lv::1ddf331f-1dc8-4796-be3d-e0180c60474a" providerId="AD" clId="Web-{AE5F8DF1-1344-7286-94CB-36086744FA1B}" dt="2021-11-26T18:59:06.214" v="23" actId="1076"/>
          <ac:spMkLst>
            <pc:docMk/>
            <pc:sldMk cId="587223055" sldId="294"/>
            <ac:spMk id="3" creationId="{B65C6F42-2863-4917-A0DD-429DE3811EDA}"/>
          </ac:spMkLst>
        </pc:spChg>
      </pc:sldChg>
    </pc:docChg>
  </pc:docChgLst>
  <pc:docChgLst>
    <pc:chgData name="Guest User" userId="S::urn:spo:anon#1da66c0762161ffe91655e7cbac0561f34cd5df34044b1577e58d29b5749af25::" providerId="AD" clId="Web-{53D0890F-581D-7998-E109-B0DBF38203DC}"/>
    <pc:docChg chg="addSld modSld">
      <pc:chgData name="Guest User" userId="S::urn:spo:anon#1da66c0762161ffe91655e7cbac0561f34cd5df34044b1577e58d29b5749af25::" providerId="AD" clId="Web-{53D0890F-581D-7998-E109-B0DBF38203DC}" dt="2021-11-24T00:42:59.762" v="168" actId="1076"/>
      <pc:docMkLst>
        <pc:docMk/>
      </pc:docMkLst>
      <pc:sldChg chg="addSp delSp modSp mod setBg">
        <pc:chgData name="Guest User" userId="S::urn:spo:anon#1da66c0762161ffe91655e7cbac0561f34cd5df34044b1577e58d29b5749af25::" providerId="AD" clId="Web-{53D0890F-581D-7998-E109-B0DBF38203DC}" dt="2021-11-24T00:35:16.577" v="112" actId="1076"/>
        <pc:sldMkLst>
          <pc:docMk/>
          <pc:sldMk cId="4251941611" sldId="275"/>
        </pc:sldMkLst>
        <pc:spChg chg="mod ord">
          <ac:chgData name="Guest User" userId="S::urn:spo:anon#1da66c0762161ffe91655e7cbac0561f34cd5df34044b1577e58d29b5749af25::" providerId="AD" clId="Web-{53D0890F-581D-7998-E109-B0DBF38203DC}" dt="2021-11-24T00:33:52.044" v="108"/>
          <ac:spMkLst>
            <pc:docMk/>
            <pc:sldMk cId="4251941611" sldId="275"/>
            <ac:spMk id="2" creationId="{C18AC0CD-157F-4C00-827C-276FA0907B40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33:52.044" v="108"/>
          <ac:spMkLst>
            <pc:docMk/>
            <pc:sldMk cId="4251941611" sldId="275"/>
            <ac:spMk id="8" creationId="{63F5877B-98C7-49DD-83AB-0F6F57CB6543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33:52.044" v="108"/>
          <ac:spMkLst>
            <pc:docMk/>
            <pc:sldMk cId="4251941611" sldId="275"/>
            <ac:spMk id="9" creationId="{4EA91930-66BC-4C41-B4F5-C31EB216F64B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31:20.432" v="99"/>
          <ac:spMkLst>
            <pc:docMk/>
            <pc:sldMk cId="4251941611" sldId="275"/>
            <ac:spMk id="10" creationId="{C2F4858D-362B-4976-BC91-E6566DCA1832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32:34.480" v="101"/>
          <ac:spMkLst>
            <pc:docMk/>
            <pc:sldMk cId="4251941611" sldId="275"/>
            <ac:spMk id="11" creationId="{0D2D65A1-76FF-46CB-B93D-3475891BD725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31:20.432" v="99"/>
          <ac:spMkLst>
            <pc:docMk/>
            <pc:sldMk cId="4251941611" sldId="275"/>
            <ac:spMk id="13" creationId="{2172A0AC-3DCE-4672-BCAF-28FEF91F6020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31:20.432" v="99"/>
          <ac:spMkLst>
            <pc:docMk/>
            <pc:sldMk cId="4251941611" sldId="275"/>
            <ac:spMk id="15" creationId="{AE6F1C77-EDC9-4C5F-8C1C-62DD46BDA3C3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33:52.044" v="108"/>
          <ac:spMkLst>
            <pc:docMk/>
            <pc:sldMk cId="4251941611" sldId="275"/>
            <ac:spMk id="17" creationId="{6313CF8F-B436-401E-9575-DE0F8E8B5B17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33:52.044" v="108"/>
          <ac:spMkLst>
            <pc:docMk/>
            <pc:sldMk cId="4251941611" sldId="275"/>
            <ac:spMk id="19" creationId="{2A38CFE9-C30A-4551-ACCB-D5808FBC39CD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33:52.044" v="108"/>
          <ac:spMkLst>
            <pc:docMk/>
            <pc:sldMk cId="4251941611" sldId="275"/>
            <ac:spMk id="21" creationId="{67EF550F-47CE-4FB2-9DAC-12AD835C833D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34:25.795" v="109"/>
          <ac:spMkLst>
            <pc:docMk/>
            <pc:sldMk cId="4251941611" sldId="275"/>
            <ac:spMk id="25" creationId="{1C2AD9FD-CEBE-44CF-92A5-020B6C7BEF55}"/>
          </ac:spMkLst>
        </pc:spChg>
        <pc:spChg chg="add">
          <ac:chgData name="Guest User" userId="S::urn:spo:anon#1da66c0762161ffe91655e7cbac0561f34cd5df34044b1577e58d29b5749af25::" providerId="AD" clId="Web-{53D0890F-581D-7998-E109-B0DBF38203DC}" dt="2021-11-24T00:33:52.044" v="108"/>
          <ac:spMkLst>
            <pc:docMk/>
            <pc:sldMk cId="4251941611" sldId="275"/>
            <ac:spMk id="28" creationId="{93062723-6941-4ABE-8146-AC6FA530BA4C}"/>
          </ac:spMkLst>
        </pc:spChg>
        <pc:spChg chg="add">
          <ac:chgData name="Guest User" userId="S::urn:spo:anon#1da66c0762161ffe91655e7cbac0561f34cd5df34044b1577e58d29b5749af25::" providerId="AD" clId="Web-{53D0890F-581D-7998-E109-B0DBF38203DC}" dt="2021-11-24T00:33:52.044" v="108"/>
          <ac:spMkLst>
            <pc:docMk/>
            <pc:sldMk cId="4251941611" sldId="275"/>
            <ac:spMk id="30" creationId="{917859B3-4C91-478D-929D-BB6433F90849}"/>
          </ac:spMkLst>
        </pc:spChg>
        <pc:spChg chg="add">
          <ac:chgData name="Guest User" userId="S::urn:spo:anon#1da66c0762161ffe91655e7cbac0561f34cd5df34044b1577e58d29b5749af25::" providerId="AD" clId="Web-{53D0890F-581D-7998-E109-B0DBF38203DC}" dt="2021-11-24T00:33:52.044" v="108"/>
          <ac:spMkLst>
            <pc:docMk/>
            <pc:sldMk cId="4251941611" sldId="275"/>
            <ac:spMk id="32" creationId="{6283FBD2-A663-469F-855C-06D86E3C1161}"/>
          </ac:spMkLst>
        </pc:spChg>
        <pc:spChg chg="add">
          <ac:chgData name="Guest User" userId="S::urn:spo:anon#1da66c0762161ffe91655e7cbac0561f34cd5df34044b1577e58d29b5749af25::" providerId="AD" clId="Web-{53D0890F-581D-7998-E109-B0DBF38203DC}" dt="2021-11-24T00:33:52.044" v="108"/>
          <ac:spMkLst>
            <pc:docMk/>
            <pc:sldMk cId="4251941611" sldId="275"/>
            <ac:spMk id="34" creationId="{8A1279FC-7441-4E55-B082-2774E6316482}"/>
          </ac:spMkLst>
        </pc:spChg>
        <pc:picChg chg="add del mod">
          <ac:chgData name="Guest User" userId="S::urn:spo:anon#1da66c0762161ffe91655e7cbac0561f34cd5df34044b1577e58d29b5749af25::" providerId="AD" clId="Web-{53D0890F-581D-7998-E109-B0DBF38203DC}" dt="2021-11-24T00:28:55.429" v="89"/>
          <ac:picMkLst>
            <pc:docMk/>
            <pc:sldMk cId="4251941611" sldId="275"/>
            <ac:picMk id="3" creationId="{9D9CA2BB-C018-471B-997B-F894598CBD77}"/>
          </ac:picMkLst>
        </pc:picChg>
        <pc:picChg chg="mod ord">
          <ac:chgData name="Guest User" userId="S::urn:spo:anon#1da66c0762161ffe91655e7cbac0561f34cd5df34044b1577e58d29b5749af25::" providerId="AD" clId="Web-{53D0890F-581D-7998-E109-B0DBF38203DC}" dt="2021-11-24T00:33:52.044" v="108"/>
          <ac:picMkLst>
            <pc:docMk/>
            <pc:sldMk cId="4251941611" sldId="275"/>
            <ac:picMk id="4" creationId="{61D20F02-ECF0-48B6-966E-BB6FAD9DF91A}"/>
          </ac:picMkLst>
        </pc:picChg>
        <pc:picChg chg="del">
          <ac:chgData name="Guest User" userId="S::urn:spo:anon#1da66c0762161ffe91655e7cbac0561f34cd5df34044b1577e58d29b5749af25::" providerId="AD" clId="Web-{53D0890F-581D-7998-E109-B0DBF38203DC}" dt="2021-11-24T00:28:26.584" v="87"/>
          <ac:picMkLst>
            <pc:docMk/>
            <pc:sldMk cId="4251941611" sldId="275"/>
            <ac:picMk id="5" creationId="{C361F944-8A5E-4980-8EC5-ED850FE0A002}"/>
          </ac:picMkLst>
        </pc:picChg>
        <pc:picChg chg="add mod">
          <ac:chgData name="Guest User" userId="S::urn:spo:anon#1da66c0762161ffe91655e7cbac0561f34cd5df34044b1577e58d29b5749af25::" providerId="AD" clId="Web-{53D0890F-581D-7998-E109-B0DBF38203DC}" dt="2021-11-24T00:33:52.044" v="108"/>
          <ac:picMkLst>
            <pc:docMk/>
            <pc:sldMk cId="4251941611" sldId="275"/>
            <ac:picMk id="6" creationId="{9A636564-AAF9-47CB-A8E0-7CB4590B93D0}"/>
          </ac:picMkLst>
        </pc:picChg>
        <pc:picChg chg="add mod ord">
          <ac:chgData name="Guest User" userId="S::urn:spo:anon#1da66c0762161ffe91655e7cbac0561f34cd5df34044b1577e58d29b5749af25::" providerId="AD" clId="Web-{53D0890F-581D-7998-E109-B0DBF38203DC}" dt="2021-11-24T00:33:52.044" v="108"/>
          <ac:picMkLst>
            <pc:docMk/>
            <pc:sldMk cId="4251941611" sldId="275"/>
            <ac:picMk id="7" creationId="{11D76D62-2E8B-4B0F-9268-0C985064465E}"/>
          </ac:picMkLst>
        </pc:picChg>
        <pc:picChg chg="add mod">
          <ac:chgData name="Guest User" userId="S::urn:spo:anon#1da66c0762161ffe91655e7cbac0561f34cd5df34044b1577e58d29b5749af25::" providerId="AD" clId="Web-{53D0890F-581D-7998-E109-B0DBF38203DC}" dt="2021-11-24T00:33:52.044" v="108"/>
          <ac:picMkLst>
            <pc:docMk/>
            <pc:sldMk cId="4251941611" sldId="275"/>
            <ac:picMk id="12" creationId="{0E836618-FE9B-4B42-BE36-3264DAA51C3E}"/>
          </ac:picMkLst>
        </pc:picChg>
        <pc:picChg chg="add mod ord">
          <ac:chgData name="Guest User" userId="S::urn:spo:anon#1da66c0762161ffe91655e7cbac0561f34cd5df34044b1577e58d29b5749af25::" providerId="AD" clId="Web-{53D0890F-581D-7998-E109-B0DBF38203DC}" dt="2021-11-24T00:35:16.577" v="112" actId="1076"/>
          <ac:picMkLst>
            <pc:docMk/>
            <pc:sldMk cId="4251941611" sldId="275"/>
            <ac:picMk id="14" creationId="{8620CC59-9A07-4E93-B08F-943AED454EFE}"/>
          </ac:picMkLst>
        </pc:picChg>
      </pc:sldChg>
      <pc:sldChg chg="addSp delSp modSp mod setBg setClrOvrMap">
        <pc:chgData name="Guest User" userId="S::urn:spo:anon#1da66c0762161ffe91655e7cbac0561f34cd5df34044b1577e58d29b5749af25::" providerId="AD" clId="Web-{53D0890F-581D-7998-E109-B0DBF38203DC}" dt="2021-11-24T00:37:36.990" v="131" actId="1076"/>
        <pc:sldMkLst>
          <pc:docMk/>
          <pc:sldMk cId="2926471179" sldId="276"/>
        </pc:sldMkLst>
        <pc:spChg chg="mod ord">
          <ac:chgData name="Guest User" userId="S::urn:spo:anon#1da66c0762161ffe91655e7cbac0561f34cd5df34044b1577e58d29b5749af25::" providerId="AD" clId="Web-{53D0890F-581D-7998-E109-B0DBF38203DC}" dt="2021-11-24T00:30:05.774" v="94"/>
          <ac:spMkLst>
            <pc:docMk/>
            <pc:sldMk cId="2926471179" sldId="276"/>
            <ac:spMk id="2" creationId="{A5061B4F-EEF1-43D6-9986-4073B94B12A3}"/>
          </ac:spMkLst>
        </pc:spChg>
        <pc:spChg chg="add del mod">
          <ac:chgData name="Guest User" userId="S::urn:spo:anon#1da66c0762161ffe91655e7cbac0561f34cd5df34044b1577e58d29b5749af25::" providerId="AD" clId="Web-{53D0890F-581D-7998-E109-B0DBF38203DC}" dt="2021-11-24T00:35:47.284" v="115"/>
          <ac:spMkLst>
            <pc:docMk/>
            <pc:sldMk cId="2926471179" sldId="276"/>
            <ac:spMk id="9" creationId="{0A8F6E6E-7863-48E3-856B-C39D7E6281E2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4:09.782" v="14"/>
          <ac:spMkLst>
            <pc:docMk/>
            <pc:sldMk cId="2926471179" sldId="276"/>
            <ac:spMk id="14" creationId="{928F64C6-FE22-4FC1-A763-DFCC514811BD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4:00.860" v="10"/>
          <ac:spMkLst>
            <pc:docMk/>
            <pc:sldMk cId="2926471179" sldId="276"/>
            <ac:spMk id="15" creationId="{962CF034-B723-425A-957B-8C800D1166F9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4:03.704" v="12"/>
          <ac:spMkLst>
            <pc:docMk/>
            <pc:sldMk cId="2926471179" sldId="276"/>
            <ac:spMk id="16" creationId="{928F64C6-FE22-4FC1-A763-DFCC514811BD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4:00.860" v="10"/>
          <ac:spMkLst>
            <pc:docMk/>
            <pc:sldMk cId="2926471179" sldId="276"/>
            <ac:spMk id="18" creationId="{2A785343-5D24-4118-A2E4-665D196F60C2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4:15.313" v="16"/>
          <ac:spMkLst>
            <pc:docMk/>
            <pc:sldMk cId="2926471179" sldId="276"/>
            <ac:spMk id="19" creationId="{53F29798-D584-4792-9B62-3F5F5C36D619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4:00.860" v="10"/>
          <ac:spMkLst>
            <pc:docMk/>
            <pc:sldMk cId="2926471179" sldId="276"/>
            <ac:spMk id="20" creationId="{32F4D216-10B7-4DCA-A0A1-068E9E32F4F2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4:18.095" v="18"/>
          <ac:spMkLst>
            <pc:docMk/>
            <pc:sldMk cId="2926471179" sldId="276"/>
            <ac:spMk id="21" creationId="{928F64C6-FE22-4FC1-A763-DFCC514811BD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4:29.454" v="20"/>
          <ac:spMkLst>
            <pc:docMk/>
            <pc:sldMk cId="2926471179" sldId="276"/>
            <ac:spMk id="23" creationId="{928F64C6-FE22-4FC1-A763-DFCC514811BD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7:04.473" v="63"/>
          <ac:spMkLst>
            <pc:docMk/>
            <pc:sldMk cId="2926471179" sldId="276"/>
            <ac:spMk id="25" creationId="{5CB593EA-2F98-479F-B4C4-F366571FA64D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7:04.473" v="63"/>
          <ac:spMkLst>
            <pc:docMk/>
            <pc:sldMk cId="2926471179" sldId="276"/>
            <ac:spMk id="26" creationId="{39BEB6D0-9E4E-4221-93D1-74ABECEE9EFC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5:39.518" v="45"/>
          <ac:spMkLst>
            <pc:docMk/>
            <pc:sldMk cId="2926471179" sldId="276"/>
            <ac:spMk id="27" creationId="{4C897843-09EB-4A0D-80DB-88DF048464C6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7:00.973" v="60"/>
          <ac:spMkLst>
            <pc:docMk/>
            <pc:sldMk cId="2926471179" sldId="276"/>
            <ac:spMk id="28" creationId="{4845A0EE-C4C8-4AE1-B3C6-1261368AC036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7:04.457" v="62"/>
          <ac:spMkLst>
            <pc:docMk/>
            <pc:sldMk cId="2926471179" sldId="276"/>
            <ac:spMk id="29" creationId="{A5711A0E-A428-4ED1-96CB-33D69FD842E4}"/>
          </ac:spMkLst>
        </pc:spChg>
        <pc:spChg chg="add">
          <ac:chgData name="Guest User" userId="S::urn:spo:anon#1da66c0762161ffe91655e7cbac0561f34cd5df34044b1577e58d29b5749af25::" providerId="AD" clId="Web-{53D0890F-581D-7998-E109-B0DBF38203DC}" dt="2021-11-24T00:30:05.774" v="94"/>
          <ac:spMkLst>
            <pc:docMk/>
            <pc:sldMk cId="2926471179" sldId="276"/>
            <ac:spMk id="30" creationId="{5CB593EA-2F98-479F-B4C4-F366571FA64D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26:57.895" v="58"/>
          <ac:spMkLst>
            <pc:docMk/>
            <pc:sldMk cId="2926471179" sldId="276"/>
            <ac:spMk id="31" creationId="{3B47FC9C-2ED3-4100-A4EF-E8CDFEE106C9}"/>
          </ac:spMkLst>
        </pc:spChg>
        <pc:spChg chg="add">
          <ac:chgData name="Guest User" userId="S::urn:spo:anon#1da66c0762161ffe91655e7cbac0561f34cd5df34044b1577e58d29b5749af25::" providerId="AD" clId="Web-{53D0890F-581D-7998-E109-B0DBF38203DC}" dt="2021-11-24T00:30:05.774" v="94"/>
          <ac:spMkLst>
            <pc:docMk/>
            <pc:sldMk cId="2926471179" sldId="276"/>
            <ac:spMk id="32" creationId="{39BEB6D0-9E4E-4221-93D1-74ABECEE9EFC}"/>
          </ac:spMkLst>
        </pc:spChg>
        <pc:picChg chg="add del mod ord">
          <ac:chgData name="Guest User" userId="S::urn:spo:anon#1da66c0762161ffe91655e7cbac0561f34cd5df34044b1577e58d29b5749af25::" providerId="AD" clId="Web-{53D0890F-581D-7998-E109-B0DBF38203DC}" dt="2021-11-24T00:36:27.613" v="120"/>
          <ac:picMkLst>
            <pc:docMk/>
            <pc:sldMk cId="2926471179" sldId="276"/>
            <ac:picMk id="3" creationId="{DC84BFBE-0098-4E2E-A2D7-4F1A5520097C}"/>
          </ac:picMkLst>
        </pc:picChg>
        <pc:picChg chg="add del mod ord">
          <ac:chgData name="Guest User" userId="S::urn:spo:anon#1da66c0762161ffe91655e7cbac0561f34cd5df34044b1577e58d29b5749af25::" providerId="AD" clId="Web-{53D0890F-581D-7998-E109-B0DBF38203DC}" dt="2021-11-24T00:29:53.039" v="93"/>
          <ac:picMkLst>
            <pc:docMk/>
            <pc:sldMk cId="2926471179" sldId="276"/>
            <ac:picMk id="4" creationId="{02C322B1-DDF2-4AE9-8E2C-2598EEFDC60D}"/>
          </ac:picMkLst>
        </pc:picChg>
        <pc:picChg chg="add mod ord">
          <ac:chgData name="Guest User" userId="S::urn:spo:anon#1da66c0762161ffe91655e7cbac0561f34cd5df34044b1577e58d29b5749af25::" providerId="AD" clId="Web-{53D0890F-581D-7998-E109-B0DBF38203DC}" dt="2021-11-24T00:37:36.990" v="131" actId="1076"/>
          <ac:picMkLst>
            <pc:docMk/>
            <pc:sldMk cId="2926471179" sldId="276"/>
            <ac:picMk id="5" creationId="{495BEFC0-1EC3-4676-8B23-7AFA56F4E626}"/>
          </ac:picMkLst>
        </pc:picChg>
        <pc:picChg chg="mod ord">
          <ac:chgData name="Guest User" userId="S::urn:spo:anon#1da66c0762161ffe91655e7cbac0561f34cd5df34044b1577e58d29b5749af25::" providerId="AD" clId="Web-{53D0890F-581D-7998-E109-B0DBF38203DC}" dt="2021-11-24T00:30:05.774" v="94"/>
          <ac:picMkLst>
            <pc:docMk/>
            <pc:sldMk cId="2926471179" sldId="276"/>
            <ac:picMk id="6" creationId="{06697387-445B-4EDF-BFA5-528CB3B84808}"/>
          </ac:picMkLst>
        </pc:picChg>
        <pc:picChg chg="mod ord">
          <ac:chgData name="Guest User" userId="S::urn:spo:anon#1da66c0762161ffe91655e7cbac0561f34cd5df34044b1577e58d29b5749af25::" providerId="AD" clId="Web-{53D0890F-581D-7998-E109-B0DBF38203DC}" dt="2021-11-24T00:30:05.774" v="94"/>
          <ac:picMkLst>
            <pc:docMk/>
            <pc:sldMk cId="2926471179" sldId="276"/>
            <ac:picMk id="8" creationId="{0ECE6F7B-3CFD-48E3-8B3A-20C2E1A8870E}"/>
          </ac:picMkLst>
        </pc:picChg>
        <pc:picChg chg="mod ord">
          <ac:chgData name="Guest User" userId="S::urn:spo:anon#1da66c0762161ffe91655e7cbac0561f34cd5df34044b1577e58d29b5749af25::" providerId="AD" clId="Web-{53D0890F-581D-7998-E109-B0DBF38203DC}" dt="2021-11-24T00:30:05.774" v="94"/>
          <ac:picMkLst>
            <pc:docMk/>
            <pc:sldMk cId="2926471179" sldId="276"/>
            <ac:picMk id="10" creationId="{BF76E045-832F-4498-B1E2-8D5E0ED2790C}"/>
          </ac:picMkLst>
        </pc:picChg>
        <pc:picChg chg="mod ord">
          <ac:chgData name="Guest User" userId="S::urn:spo:anon#1da66c0762161ffe91655e7cbac0561f34cd5df34044b1577e58d29b5749af25::" providerId="AD" clId="Web-{53D0890F-581D-7998-E109-B0DBF38203DC}" dt="2021-11-24T00:36:54.004" v="124" actId="1076"/>
          <ac:picMkLst>
            <pc:docMk/>
            <pc:sldMk cId="2926471179" sldId="276"/>
            <ac:picMk id="11" creationId="{92681274-AD4A-457B-846D-7E436F350262}"/>
          </ac:picMkLst>
        </pc:picChg>
        <pc:picChg chg="add mod ord">
          <ac:chgData name="Guest User" userId="S::urn:spo:anon#1da66c0762161ffe91655e7cbac0561f34cd5df34044b1577e58d29b5749af25::" providerId="AD" clId="Web-{53D0890F-581D-7998-E109-B0DBF38203DC}" dt="2021-11-24T00:37:31.661" v="130" actId="1076"/>
          <ac:picMkLst>
            <pc:docMk/>
            <pc:sldMk cId="2926471179" sldId="276"/>
            <ac:picMk id="12" creationId="{0C4D8064-46FF-4EF8-A3C2-15CD482E7631}"/>
          </ac:picMkLst>
        </pc:picChg>
        <pc:cxnChg chg="add del">
          <ac:chgData name="Guest User" userId="S::urn:spo:anon#1da66c0762161ffe91655e7cbac0561f34cd5df34044b1577e58d29b5749af25::" providerId="AD" clId="Web-{53D0890F-581D-7998-E109-B0DBF38203DC}" dt="2021-11-24T00:24:03.704" v="12"/>
          <ac:cxnSpMkLst>
            <pc:docMk/>
            <pc:sldMk cId="2926471179" sldId="276"/>
            <ac:cxnSpMk id="13" creationId="{5C34627B-48E6-4F4D-B843-97717A86B490}"/>
          </ac:cxnSpMkLst>
        </pc:cxnChg>
        <pc:cxnChg chg="add del">
          <ac:chgData name="Guest User" userId="S::urn:spo:anon#1da66c0762161ffe91655e7cbac0561f34cd5df34044b1577e58d29b5749af25::" providerId="AD" clId="Web-{53D0890F-581D-7998-E109-B0DBF38203DC}" dt="2021-11-24T00:24:09.782" v="14"/>
          <ac:cxnSpMkLst>
            <pc:docMk/>
            <pc:sldMk cId="2926471179" sldId="276"/>
            <ac:cxnSpMk id="17" creationId="{5C34627B-48E6-4F4D-B843-97717A86B490}"/>
          </ac:cxnSpMkLst>
        </pc:cxnChg>
        <pc:cxnChg chg="add del">
          <ac:chgData name="Guest User" userId="S::urn:spo:anon#1da66c0762161ffe91655e7cbac0561f34cd5df34044b1577e58d29b5749af25::" providerId="AD" clId="Web-{53D0890F-581D-7998-E109-B0DBF38203DC}" dt="2021-11-24T00:24:18.095" v="18"/>
          <ac:cxnSpMkLst>
            <pc:docMk/>
            <pc:sldMk cId="2926471179" sldId="276"/>
            <ac:cxnSpMk id="22" creationId="{5C34627B-48E6-4F4D-B843-97717A86B490}"/>
          </ac:cxnSpMkLst>
        </pc:cxnChg>
        <pc:cxnChg chg="add del">
          <ac:chgData name="Guest User" userId="S::urn:spo:anon#1da66c0762161ffe91655e7cbac0561f34cd5df34044b1577e58d29b5749af25::" providerId="AD" clId="Web-{53D0890F-581D-7998-E109-B0DBF38203DC}" dt="2021-11-24T00:24:29.454" v="20"/>
          <ac:cxnSpMkLst>
            <pc:docMk/>
            <pc:sldMk cId="2926471179" sldId="276"/>
            <ac:cxnSpMk id="24" creationId="{5C34627B-48E6-4F4D-B843-97717A86B490}"/>
          </ac:cxnSpMkLst>
        </pc:cxnChg>
      </pc:sldChg>
      <pc:sldChg chg="addSp delSp modSp new mod setBg setClrOvrMap">
        <pc:chgData name="Guest User" userId="S::urn:spo:anon#1da66c0762161ffe91655e7cbac0561f34cd5df34044b1577e58d29b5749af25::" providerId="AD" clId="Web-{53D0890F-581D-7998-E109-B0DBF38203DC}" dt="2021-11-24T00:41:09.884" v="156"/>
        <pc:sldMkLst>
          <pc:docMk/>
          <pc:sldMk cId="9815964" sldId="277"/>
        </pc:sldMkLst>
        <pc:spChg chg="mod">
          <ac:chgData name="Guest User" userId="S::urn:spo:anon#1da66c0762161ffe91655e7cbac0561f34cd5df34044b1577e58d29b5749af25::" providerId="AD" clId="Web-{53D0890F-581D-7998-E109-B0DBF38203DC}" dt="2021-11-24T00:41:09.884" v="156"/>
          <ac:spMkLst>
            <pc:docMk/>
            <pc:sldMk cId="9815964" sldId="277"/>
            <ac:spMk id="2" creationId="{B68DAA41-7B7A-43D6-8A42-97874BBBC984}"/>
          </ac:spMkLst>
        </pc:spChg>
        <pc:spChg chg="del">
          <ac:chgData name="Guest User" userId="S::urn:spo:anon#1da66c0762161ffe91655e7cbac0561f34cd5df34044b1577e58d29b5749af25::" providerId="AD" clId="Web-{53D0890F-581D-7998-E109-B0DBF38203DC}" dt="2021-11-24T00:38:20.084" v="143"/>
          <ac:spMkLst>
            <pc:docMk/>
            <pc:sldMk cId="9815964" sldId="277"/>
            <ac:spMk id="3" creationId="{E3458278-025D-41FE-AF30-1EBCEA46F798}"/>
          </ac:spMkLst>
        </pc:spChg>
        <pc:spChg chg="add del">
          <ac:chgData name="Guest User" userId="S::urn:spo:anon#1da66c0762161ffe91655e7cbac0561f34cd5df34044b1577e58d29b5749af25::" providerId="AD" clId="Web-{53D0890F-581D-7998-E109-B0DBF38203DC}" dt="2021-11-24T00:41:09.884" v="156"/>
          <ac:spMkLst>
            <pc:docMk/>
            <pc:sldMk cId="9815964" sldId="277"/>
            <ac:spMk id="13" creationId="{247AB924-1B87-43FC-B7C7-B112D5C51A0E}"/>
          </ac:spMkLst>
        </pc:spChg>
        <pc:picChg chg="add mod ord">
          <ac:chgData name="Guest User" userId="S::urn:spo:anon#1da66c0762161ffe91655e7cbac0561f34cd5df34044b1577e58d29b5749af25::" providerId="AD" clId="Web-{53D0890F-581D-7998-E109-B0DBF38203DC}" dt="2021-11-24T00:41:09.884" v="156"/>
          <ac:picMkLst>
            <pc:docMk/>
            <pc:sldMk cId="9815964" sldId="277"/>
            <ac:picMk id="4" creationId="{046E09FD-2F50-46EA-A20E-D7C997FAB979}"/>
          </ac:picMkLst>
        </pc:picChg>
        <pc:picChg chg="add mod ord">
          <ac:chgData name="Guest User" userId="S::urn:spo:anon#1da66c0762161ffe91655e7cbac0561f34cd5df34044b1577e58d29b5749af25::" providerId="AD" clId="Web-{53D0890F-581D-7998-E109-B0DBF38203DC}" dt="2021-11-24T00:41:09.884" v="156"/>
          <ac:picMkLst>
            <pc:docMk/>
            <pc:sldMk cId="9815964" sldId="277"/>
            <ac:picMk id="5" creationId="{9F36E1E5-2EBB-4536-922C-A8A04289E8BF}"/>
          </ac:picMkLst>
        </pc:picChg>
        <pc:picChg chg="add mod">
          <ac:chgData name="Guest User" userId="S::urn:spo:anon#1da66c0762161ffe91655e7cbac0561f34cd5df34044b1577e58d29b5749af25::" providerId="AD" clId="Web-{53D0890F-581D-7998-E109-B0DBF38203DC}" dt="2021-11-24T00:41:09.884" v="156"/>
          <ac:picMkLst>
            <pc:docMk/>
            <pc:sldMk cId="9815964" sldId="277"/>
            <ac:picMk id="6" creationId="{A634265F-11BE-436B-ABD2-64B485F271B5}"/>
          </ac:picMkLst>
        </pc:picChg>
        <pc:picChg chg="add mod">
          <ac:chgData name="Guest User" userId="S::urn:spo:anon#1da66c0762161ffe91655e7cbac0561f34cd5df34044b1577e58d29b5749af25::" providerId="AD" clId="Web-{53D0890F-581D-7998-E109-B0DBF38203DC}" dt="2021-11-24T00:41:09.884" v="156"/>
          <ac:picMkLst>
            <pc:docMk/>
            <pc:sldMk cId="9815964" sldId="277"/>
            <ac:picMk id="7" creationId="{E8F4A431-0820-43B4-8627-745B49C6AFF0}"/>
          </ac:picMkLst>
        </pc:picChg>
        <pc:cxnChg chg="add del">
          <ac:chgData name="Guest User" userId="S::urn:spo:anon#1da66c0762161ffe91655e7cbac0561f34cd5df34044b1577e58d29b5749af25::" providerId="AD" clId="Web-{53D0890F-581D-7998-E109-B0DBF38203DC}" dt="2021-11-24T00:41:09.884" v="156"/>
          <ac:cxnSpMkLst>
            <pc:docMk/>
            <pc:sldMk cId="9815964" sldId="277"/>
            <ac:cxnSpMk id="11" creationId="{99AE2756-0FC4-4155-83E7-58AAAB63E757}"/>
          </ac:cxnSpMkLst>
        </pc:cxnChg>
        <pc:cxnChg chg="add del">
          <ac:chgData name="Guest User" userId="S::urn:spo:anon#1da66c0762161ffe91655e7cbac0561f34cd5df34044b1577e58d29b5749af25::" providerId="AD" clId="Web-{53D0890F-581D-7998-E109-B0DBF38203DC}" dt="2021-11-24T00:41:09.884" v="156"/>
          <ac:cxnSpMkLst>
            <pc:docMk/>
            <pc:sldMk cId="9815964" sldId="277"/>
            <ac:cxnSpMk id="15" creationId="{818DC98F-4057-4645-B948-F604F39A9CFE}"/>
          </ac:cxnSpMkLst>
        </pc:cxnChg>
        <pc:cxnChg chg="add del">
          <ac:chgData name="Guest User" userId="S::urn:spo:anon#1da66c0762161ffe91655e7cbac0561f34cd5df34044b1577e58d29b5749af25::" providerId="AD" clId="Web-{53D0890F-581D-7998-E109-B0DBF38203DC}" dt="2021-11-24T00:41:09.884" v="156"/>
          <ac:cxnSpMkLst>
            <pc:docMk/>
            <pc:sldMk cId="9815964" sldId="277"/>
            <ac:cxnSpMk id="17" creationId="{DAD2B705-4A9B-408D-AA80-4F41045E09DE}"/>
          </ac:cxnSpMkLst>
        </pc:cxnChg>
        <pc:cxnChg chg="add">
          <ac:chgData name="Guest User" userId="S::urn:spo:anon#1da66c0762161ffe91655e7cbac0561f34cd5df34044b1577e58d29b5749af25::" providerId="AD" clId="Web-{53D0890F-581D-7998-E109-B0DBF38203DC}" dt="2021-11-24T00:41:09.884" v="156"/>
          <ac:cxnSpMkLst>
            <pc:docMk/>
            <pc:sldMk cId="9815964" sldId="277"/>
            <ac:cxnSpMk id="22" creationId="{EBAD6A72-88E8-42F7-88B9-CAF744536BE4}"/>
          </ac:cxnSpMkLst>
        </pc:cxnChg>
        <pc:cxnChg chg="add">
          <ac:chgData name="Guest User" userId="S::urn:spo:anon#1da66c0762161ffe91655e7cbac0561f34cd5df34044b1577e58d29b5749af25::" providerId="AD" clId="Web-{53D0890F-581D-7998-E109-B0DBF38203DC}" dt="2021-11-24T00:41:09.884" v="156"/>
          <ac:cxnSpMkLst>
            <pc:docMk/>
            <pc:sldMk cId="9815964" sldId="277"/>
            <ac:cxnSpMk id="24" creationId="{C800968E-0A99-46C4-A9B2-6A63AC66F4B0}"/>
          </ac:cxnSpMkLst>
        </pc:cxnChg>
        <pc:cxnChg chg="add">
          <ac:chgData name="Guest User" userId="S::urn:spo:anon#1da66c0762161ffe91655e7cbac0561f34cd5df34044b1577e58d29b5749af25::" providerId="AD" clId="Web-{53D0890F-581D-7998-E109-B0DBF38203DC}" dt="2021-11-24T00:41:09.884" v="156"/>
          <ac:cxnSpMkLst>
            <pc:docMk/>
            <pc:sldMk cId="9815964" sldId="277"/>
            <ac:cxnSpMk id="26" creationId="{0627B73E-D784-4780-AA33-DCDFE7DA16ED}"/>
          </ac:cxnSpMkLst>
        </pc:cxnChg>
        <pc:cxnChg chg="add">
          <ac:chgData name="Guest User" userId="S::urn:spo:anon#1da66c0762161ffe91655e7cbac0561f34cd5df34044b1577e58d29b5749af25::" providerId="AD" clId="Web-{53D0890F-581D-7998-E109-B0DBF38203DC}" dt="2021-11-24T00:41:09.884" v="156"/>
          <ac:cxnSpMkLst>
            <pc:docMk/>
            <pc:sldMk cId="9815964" sldId="277"/>
            <ac:cxnSpMk id="28" creationId="{99FF1850-8D1E-4E84-BD9E-F2E906958502}"/>
          </ac:cxnSpMkLst>
        </pc:cxnChg>
      </pc:sldChg>
      <pc:sldChg chg="addSp delSp modSp new">
        <pc:chgData name="Guest User" userId="S::urn:spo:anon#1da66c0762161ffe91655e7cbac0561f34cd5df34044b1577e58d29b5749af25::" providerId="AD" clId="Web-{53D0890F-581D-7998-E109-B0DBF38203DC}" dt="2021-11-24T00:42:59.762" v="168" actId="1076"/>
        <pc:sldMkLst>
          <pc:docMk/>
          <pc:sldMk cId="3461303142" sldId="278"/>
        </pc:sldMkLst>
        <pc:spChg chg="mod">
          <ac:chgData name="Guest User" userId="S::urn:spo:anon#1da66c0762161ffe91655e7cbac0561f34cd5df34044b1577e58d29b5749af25::" providerId="AD" clId="Web-{53D0890F-581D-7998-E109-B0DBF38203DC}" dt="2021-11-24T00:42:11.089" v="166" actId="20577"/>
          <ac:spMkLst>
            <pc:docMk/>
            <pc:sldMk cId="3461303142" sldId="278"/>
            <ac:spMk id="2" creationId="{B4EA2775-D46D-461C-90B8-FD003EDCBF3F}"/>
          </ac:spMkLst>
        </pc:spChg>
        <pc:spChg chg="del">
          <ac:chgData name="Guest User" userId="S::urn:spo:anon#1da66c0762161ffe91655e7cbac0561f34cd5df34044b1577e58d29b5749af25::" providerId="AD" clId="Web-{53D0890F-581D-7998-E109-B0DBF38203DC}" dt="2021-11-24T00:42:36.214" v="167"/>
          <ac:spMkLst>
            <pc:docMk/>
            <pc:sldMk cId="3461303142" sldId="278"/>
            <ac:spMk id="3" creationId="{683DBDA5-B86D-4DD0-B023-38AAB268F7CA}"/>
          </ac:spMkLst>
        </pc:spChg>
        <pc:picChg chg="add mod ord">
          <ac:chgData name="Guest User" userId="S::urn:spo:anon#1da66c0762161ffe91655e7cbac0561f34cd5df34044b1577e58d29b5749af25::" providerId="AD" clId="Web-{53D0890F-581D-7998-E109-B0DBF38203DC}" dt="2021-11-24T00:42:59.762" v="168" actId="1076"/>
          <ac:picMkLst>
            <pc:docMk/>
            <pc:sldMk cId="3461303142" sldId="278"/>
            <ac:picMk id="4" creationId="{6EC39CE2-56AF-4BCB-9B34-006DC5A1508B}"/>
          </ac:picMkLst>
        </pc:picChg>
      </pc:sldChg>
    </pc:docChg>
  </pc:docChgLst>
  <pc:docChgLst>
    <pc:chgData name="Vieslietotājs" userId="S::urn:spo:anon#1da66c0762161ffe91655e7cbac0561f34cd5df34044b1577e58d29b5749af25::" providerId="AD" clId="Web-{A1AD043D-B718-4B1D-98CC-28F5D35F260D}"/>
    <pc:docChg chg="modSld">
      <pc:chgData name="Vieslietotājs" userId="S::urn:spo:anon#1da66c0762161ffe91655e7cbac0561f34cd5df34044b1577e58d29b5749af25::" providerId="AD" clId="Web-{A1AD043D-B718-4B1D-98CC-28F5D35F260D}" dt="2021-11-19T09:16:40.909" v="368"/>
      <pc:docMkLst>
        <pc:docMk/>
      </pc:docMkLst>
      <pc:sldChg chg="addSp delSp modSp mod setBg modNotes">
        <pc:chgData name="Vieslietotājs" userId="S::urn:spo:anon#1da66c0762161ffe91655e7cbac0561f34cd5df34044b1577e58d29b5749af25::" providerId="AD" clId="Web-{A1AD043D-B718-4B1D-98CC-28F5D35F260D}" dt="2021-11-19T09:16:40.909" v="368"/>
        <pc:sldMkLst>
          <pc:docMk/>
          <pc:sldMk cId="4034037886" sldId="263"/>
        </pc:sldMkLst>
        <pc:spChg chg="mod ord">
          <ac:chgData name="Vieslietotājs" userId="S::urn:spo:anon#1da66c0762161ffe91655e7cbac0561f34cd5df34044b1577e58d29b5749af25::" providerId="AD" clId="Web-{A1AD043D-B718-4B1D-98CC-28F5D35F260D}" dt="2021-11-19T09:14:41.593" v="360"/>
          <ac:spMkLst>
            <pc:docMk/>
            <pc:sldMk cId="4034037886" sldId="263"/>
            <ac:spMk id="2" creationId="{F43F49F9-F4C1-4468-AF4B-21B6935B1984}"/>
          </ac:spMkLst>
        </pc:spChg>
        <pc:spChg chg="mod ord">
          <ac:chgData name="Vieslietotājs" userId="S::urn:spo:anon#1da66c0762161ffe91655e7cbac0561f34cd5df34044b1577e58d29b5749af25::" providerId="AD" clId="Web-{A1AD043D-B718-4B1D-98CC-28F5D35F260D}" dt="2021-11-19T09:16:25.236" v="366" actId="14100"/>
          <ac:spMkLst>
            <pc:docMk/>
            <pc:sldMk cId="4034037886" sldId="263"/>
            <ac:spMk id="3" creationId="{D7BF264B-1AE0-46D4-9A73-BBA9841F4508}"/>
          </ac:spMkLst>
        </pc:spChg>
        <pc:spChg chg="add del">
          <ac:chgData name="Vieslietotājs" userId="S::urn:spo:anon#1da66c0762161ffe91655e7cbac0561f34cd5df34044b1577e58d29b5749af25::" providerId="AD" clId="Web-{A1AD043D-B718-4B1D-98CC-28F5D35F260D}" dt="2021-11-19T08:53:16.765" v="262"/>
          <ac:spMkLst>
            <pc:docMk/>
            <pc:sldMk cId="4034037886" sldId="263"/>
            <ac:spMk id="4" creationId="{4F829C61-8977-447E-BBA6-ED36C92A6114}"/>
          </ac:spMkLst>
        </pc:spChg>
        <pc:spChg chg="add">
          <ac:chgData name="Vieslietotājs" userId="S::urn:spo:anon#1da66c0762161ffe91655e7cbac0561f34cd5df34044b1577e58d29b5749af25::" providerId="AD" clId="Web-{A1AD043D-B718-4B1D-98CC-28F5D35F260D}" dt="2021-11-19T09:14:41.593" v="360"/>
          <ac:spMkLst>
            <pc:docMk/>
            <pc:sldMk cId="4034037886" sldId="263"/>
            <ac:spMk id="9" creationId="{B43B9CA2-4B31-4ACD-9A9F-B8E6C6420386}"/>
          </ac:spMkLst>
        </pc:spChg>
        <pc:spChg chg="add">
          <ac:chgData name="Vieslietotājs" userId="S::urn:spo:anon#1da66c0762161ffe91655e7cbac0561f34cd5df34044b1577e58d29b5749af25::" providerId="AD" clId="Web-{A1AD043D-B718-4B1D-98CC-28F5D35F260D}" dt="2021-11-19T09:14:41.593" v="360"/>
          <ac:spMkLst>
            <pc:docMk/>
            <pc:sldMk cId="4034037886" sldId="263"/>
            <ac:spMk id="10" creationId="{33F94DB1-BC5D-454D-845C-7BA3A1F46999}"/>
          </ac:spMkLst>
        </pc:spChg>
        <pc:spChg chg="add">
          <ac:chgData name="Vieslietotājs" userId="S::urn:spo:anon#1da66c0762161ffe91655e7cbac0561f34cd5df34044b1577e58d29b5749af25::" providerId="AD" clId="Web-{A1AD043D-B718-4B1D-98CC-28F5D35F260D}" dt="2021-11-19T09:14:41.593" v="360"/>
          <ac:spMkLst>
            <pc:docMk/>
            <pc:sldMk cId="4034037886" sldId="263"/>
            <ac:spMk id="11" creationId="{5676B86F-860B-4586-BCAA-C0650C09B7B9}"/>
          </ac:spMkLst>
        </pc:spChg>
        <pc:spChg chg="add del">
          <ac:chgData name="Vieslietotājs" userId="S::urn:spo:anon#1da66c0762161ffe91655e7cbac0561f34cd5df34044b1577e58d29b5749af25::" providerId="AD" clId="Web-{A1AD043D-B718-4B1D-98CC-28F5D35F260D}" dt="2021-11-19T09:14:41.562" v="359"/>
          <ac:spMkLst>
            <pc:docMk/>
            <pc:sldMk cId="4034037886" sldId="263"/>
            <ac:spMk id="12" creationId="{B3F59054-3394-4D87-8BD0-A28DCD47F1BC}"/>
          </ac:spMkLst>
        </pc:spChg>
        <pc:spChg chg="add">
          <ac:chgData name="Vieslietotājs" userId="S::urn:spo:anon#1da66c0762161ffe91655e7cbac0561f34cd5df34044b1577e58d29b5749af25::" providerId="AD" clId="Web-{A1AD043D-B718-4B1D-98CC-28F5D35F260D}" dt="2021-11-19T09:14:41.593" v="360"/>
          <ac:spMkLst>
            <pc:docMk/>
            <pc:sldMk cId="4034037886" sldId="263"/>
            <ac:spMk id="13" creationId="{8C818ED5-2F56-4171-9445-3AA4F4462396}"/>
          </ac:spMkLst>
        </pc:spChg>
        <pc:spChg chg="add del">
          <ac:chgData name="Vieslietotājs" userId="S::urn:spo:anon#1da66c0762161ffe91655e7cbac0561f34cd5df34044b1577e58d29b5749af25::" providerId="AD" clId="Web-{A1AD043D-B718-4B1D-98CC-28F5D35F260D}" dt="2021-11-19T09:14:41.562" v="359"/>
          <ac:spMkLst>
            <pc:docMk/>
            <pc:sldMk cId="4034037886" sldId="263"/>
            <ac:spMk id="14" creationId="{2FE0ABA9-CAF1-4816-837D-5F28AAA08E0A}"/>
          </ac:spMkLst>
        </pc:spChg>
        <pc:spChg chg="add">
          <ac:chgData name="Vieslietotājs" userId="S::urn:spo:anon#1da66c0762161ffe91655e7cbac0561f34cd5df34044b1577e58d29b5749af25::" providerId="AD" clId="Web-{A1AD043D-B718-4B1D-98CC-28F5D35F260D}" dt="2021-11-19T09:14:41.593" v="360"/>
          <ac:spMkLst>
            <pc:docMk/>
            <pc:sldMk cId="4034037886" sldId="263"/>
            <ac:spMk id="15" creationId="{DE74FCE8-866C-4AFA-B45C-FACE2A6094E4}"/>
          </ac:spMkLst>
        </pc:spChg>
        <pc:spChg chg="add del">
          <ac:chgData name="Vieslietotājs" userId="S::urn:spo:anon#1da66c0762161ffe91655e7cbac0561f34cd5df34044b1577e58d29b5749af25::" providerId="AD" clId="Web-{A1AD043D-B718-4B1D-98CC-28F5D35F260D}" dt="2021-11-19T09:14:41.562" v="359"/>
          <ac:spMkLst>
            <pc:docMk/>
            <pc:sldMk cId="4034037886" sldId="263"/>
            <ac:spMk id="16" creationId="{BC8B9C14-70F0-4F42-85FF-0DD3D5A585A5}"/>
          </ac:spMkLst>
        </pc:spChg>
        <pc:spChg chg="add del">
          <ac:chgData name="Vieslietotājs" userId="S::urn:spo:anon#1da66c0762161ffe91655e7cbac0561f34cd5df34044b1577e58d29b5749af25::" providerId="AD" clId="Web-{A1AD043D-B718-4B1D-98CC-28F5D35F260D}" dt="2021-11-19T09:14:41.562" v="359"/>
          <ac:spMkLst>
            <pc:docMk/>
            <pc:sldMk cId="4034037886" sldId="263"/>
            <ac:spMk id="18" creationId="{98DE6C44-43F8-4DE4-AB81-66853FFEA09A}"/>
          </ac:spMkLst>
        </pc:spChg>
        <pc:spChg chg="add del">
          <ac:chgData name="Vieslietotājs" userId="S::urn:spo:anon#1da66c0762161ffe91655e7cbac0561f34cd5df34044b1577e58d29b5749af25::" providerId="AD" clId="Web-{A1AD043D-B718-4B1D-98CC-28F5D35F260D}" dt="2021-11-19T09:14:41.562" v="359"/>
          <ac:spMkLst>
            <pc:docMk/>
            <pc:sldMk cId="4034037886" sldId="263"/>
            <ac:spMk id="20" creationId="{2409529B-9B56-4F10-BE4D-F934DB89E57E}"/>
          </ac:spMkLst>
        </pc:spChg>
        <pc:picChg chg="add mod ord">
          <ac:chgData name="Vieslietotājs" userId="S::urn:spo:anon#1da66c0762161ffe91655e7cbac0561f34cd5df34044b1577e58d29b5749af25::" providerId="AD" clId="Web-{A1AD043D-B718-4B1D-98CC-28F5D35F260D}" dt="2021-11-19T09:14:41.593" v="360"/>
          <ac:picMkLst>
            <pc:docMk/>
            <pc:sldMk cId="4034037886" sldId="263"/>
            <ac:picMk id="5" creationId="{5D90A4CD-FF0A-4CA6-829B-EE152E69EFAB}"/>
          </ac:picMkLst>
        </pc:picChg>
        <pc:picChg chg="add mod">
          <ac:chgData name="Vieslietotājs" userId="S::urn:spo:anon#1da66c0762161ffe91655e7cbac0561f34cd5df34044b1577e58d29b5749af25::" providerId="AD" clId="Web-{A1AD043D-B718-4B1D-98CC-28F5D35F260D}" dt="2021-11-19T09:14:41.593" v="360"/>
          <ac:picMkLst>
            <pc:docMk/>
            <pc:sldMk cId="4034037886" sldId="263"/>
            <ac:picMk id="6" creationId="{873FA591-E622-4B89-9227-8CAC10E36C1B}"/>
          </ac:picMkLst>
        </pc:picChg>
        <pc:picChg chg="add mod">
          <ac:chgData name="Vieslietotājs" userId="S::urn:spo:anon#1da66c0762161ffe91655e7cbac0561f34cd5df34044b1577e58d29b5749af25::" providerId="AD" clId="Web-{A1AD043D-B718-4B1D-98CC-28F5D35F260D}" dt="2021-11-19T09:14:41.593" v="360"/>
          <ac:picMkLst>
            <pc:docMk/>
            <pc:sldMk cId="4034037886" sldId="263"/>
            <ac:picMk id="7" creationId="{A496B6DF-C9DE-49C9-B285-623933EBACE4}"/>
          </ac:picMkLst>
        </pc:picChg>
      </pc:sldChg>
    </pc:docChg>
  </pc:docChgLst>
  <pc:docChgLst>
    <pc:chgData name="Santa Kurka" userId="S::santa.kurka@lmmdv.edu.lv::81319a93-72c1-4683-8b45-a4ef074d7afa" providerId="AD" clId="Web-{F54D9B07-CC16-1E3F-DDE5-CD00C62876EE}"/>
    <pc:docChg chg="addSld delSld modSld">
      <pc:chgData name="Santa Kurka" userId="S::santa.kurka@lmmdv.edu.lv::81319a93-72c1-4683-8b45-a4ef074d7afa" providerId="AD" clId="Web-{F54D9B07-CC16-1E3F-DDE5-CD00C62876EE}" dt="2021-11-21T21:18:29.619" v="263"/>
      <pc:docMkLst>
        <pc:docMk/>
      </pc:docMkLst>
      <pc:sldChg chg="del">
        <pc:chgData name="Santa Kurka" userId="S::santa.kurka@lmmdv.edu.lv::81319a93-72c1-4683-8b45-a4ef074d7afa" providerId="AD" clId="Web-{F54D9B07-CC16-1E3F-DDE5-CD00C62876EE}" dt="2021-11-20T15:52:00.349" v="1"/>
        <pc:sldMkLst>
          <pc:docMk/>
          <pc:sldMk cId="374874018" sldId="264"/>
        </pc:sldMkLst>
      </pc:sldChg>
      <pc:sldChg chg="addSp delSp modSp mod setBg">
        <pc:chgData name="Santa Kurka" userId="S::santa.kurka@lmmdv.edu.lv::81319a93-72c1-4683-8b45-a4ef074d7afa" providerId="AD" clId="Web-{F54D9B07-CC16-1E3F-DDE5-CD00C62876EE}" dt="2021-11-21T20:13:18.056" v="224"/>
        <pc:sldMkLst>
          <pc:docMk/>
          <pc:sldMk cId="1480476491" sldId="265"/>
        </pc:sldMkLst>
        <pc:spChg chg="mod">
          <ac:chgData name="Santa Kurka" userId="S::santa.kurka@lmmdv.edu.lv::81319a93-72c1-4683-8b45-a4ef074d7afa" providerId="AD" clId="Web-{F54D9B07-CC16-1E3F-DDE5-CD00C62876EE}" dt="2021-11-21T20:13:18.056" v="224"/>
          <ac:spMkLst>
            <pc:docMk/>
            <pc:sldMk cId="1480476491" sldId="265"/>
            <ac:spMk id="2" creationId="{C8AA64D9-0F11-4B70-8E82-2544178D7759}"/>
          </ac:spMkLst>
        </pc:spChg>
        <pc:spChg chg="del">
          <ac:chgData name="Santa Kurka" userId="S::santa.kurka@lmmdv.edu.lv::81319a93-72c1-4683-8b45-a4ef074d7afa" providerId="AD" clId="Web-{F54D9B07-CC16-1E3F-DDE5-CD00C62876EE}" dt="2021-11-21T18:20:37.227" v="200"/>
          <ac:spMkLst>
            <pc:docMk/>
            <pc:sldMk cId="1480476491" sldId="265"/>
            <ac:spMk id="3" creationId="{E3BBE67D-4ECF-4098-A642-2F22AB666FC3}"/>
          </ac:spMkLst>
        </pc:spChg>
        <pc:spChg chg="add">
          <ac:chgData name="Santa Kurka" userId="S::santa.kurka@lmmdv.edu.lv::81319a93-72c1-4683-8b45-a4ef074d7afa" providerId="AD" clId="Web-{F54D9B07-CC16-1E3F-DDE5-CD00C62876EE}" dt="2021-11-21T20:13:18.056" v="224"/>
          <ac:spMkLst>
            <pc:docMk/>
            <pc:sldMk cId="1480476491" sldId="265"/>
            <ac:spMk id="9" creationId="{D4771268-CB57-404A-9271-370EB28F6090}"/>
          </ac:spMkLst>
        </pc:spChg>
        <pc:picChg chg="add mod ord">
          <ac:chgData name="Santa Kurka" userId="S::santa.kurka@lmmdv.edu.lv::81319a93-72c1-4683-8b45-a4ef074d7afa" providerId="AD" clId="Web-{F54D9B07-CC16-1E3F-DDE5-CD00C62876EE}" dt="2021-11-21T20:13:18.056" v="224"/>
          <ac:picMkLst>
            <pc:docMk/>
            <pc:sldMk cId="1480476491" sldId="265"/>
            <ac:picMk id="4" creationId="{94147CC7-8CA5-41C3-9849-4D5439B0891D}"/>
          </ac:picMkLst>
        </pc:picChg>
      </pc:sldChg>
      <pc:sldChg chg="addSp delSp modSp new mod setBg modClrScheme delDesignElem chgLayout modNotes">
        <pc:chgData name="Santa Kurka" userId="S::santa.kurka@lmmdv.edu.lv::81319a93-72c1-4683-8b45-a4ef074d7afa" providerId="AD" clId="Web-{F54D9B07-CC16-1E3F-DDE5-CD00C62876EE}" dt="2021-11-21T20:13:34.103" v="225"/>
        <pc:sldMkLst>
          <pc:docMk/>
          <pc:sldMk cId="3040508636" sldId="266"/>
        </pc:sldMkLst>
        <pc:spChg chg="add del mod ord">
          <ac:chgData name="Santa Kurka" userId="S::santa.kurka@lmmdv.edu.lv::81319a93-72c1-4683-8b45-a4ef074d7afa" providerId="AD" clId="Web-{F54D9B07-CC16-1E3F-DDE5-CD00C62876EE}" dt="2021-11-21T20:13:34.103" v="225"/>
          <ac:spMkLst>
            <pc:docMk/>
            <pc:sldMk cId="3040508636" sldId="266"/>
            <ac:spMk id="2" creationId="{083CCB62-6744-4207-84D2-F9290EB1858C}"/>
          </ac:spMkLst>
        </pc:spChg>
        <pc:spChg chg="del">
          <ac:chgData name="Santa Kurka" userId="S::santa.kurka@lmmdv.edu.lv::81319a93-72c1-4683-8b45-a4ef074d7afa" providerId="AD" clId="Web-{F54D9B07-CC16-1E3F-DDE5-CD00C62876EE}" dt="2021-11-20T15:52:04.881" v="2"/>
          <ac:spMkLst>
            <pc:docMk/>
            <pc:sldMk cId="3040508636" sldId="266"/>
            <ac:spMk id="3" creationId="{CF3F6EDF-B9BD-490E-9F41-6BFACC1DAB8B}"/>
          </ac:spMkLst>
        </pc:spChg>
        <pc:spChg chg="del">
          <ac:chgData name="Santa Kurka" userId="S::santa.kurka@lmmdv.edu.lv::81319a93-72c1-4683-8b45-a4ef074d7afa" providerId="AD" clId="Web-{F54D9B07-CC16-1E3F-DDE5-CD00C62876EE}" dt="2021-11-20T15:52:14.787" v="3"/>
          <ac:spMkLst>
            <pc:docMk/>
            <pc:sldMk cId="3040508636" sldId="266"/>
            <ac:spMk id="4" creationId="{8327392D-3869-4E28-A925-E27E115A8CA8}"/>
          </ac:spMkLst>
        </pc:spChg>
        <pc:spChg chg="add del mod ord">
          <ac:chgData name="Santa Kurka" userId="S::santa.kurka@lmmdv.edu.lv::81319a93-72c1-4683-8b45-a4ef074d7afa" providerId="AD" clId="Web-{F54D9B07-CC16-1E3F-DDE5-CD00C62876EE}" dt="2021-11-20T16:13:37.131" v="149"/>
          <ac:spMkLst>
            <pc:docMk/>
            <pc:sldMk cId="3040508636" sldId="266"/>
            <ac:spMk id="7" creationId="{0F56DB18-BA33-4B5B-B04E-348F78F84252}"/>
          </ac:spMkLst>
        </pc:spChg>
        <pc:spChg chg="add del mod ord">
          <ac:chgData name="Santa Kurka" userId="S::santa.kurka@lmmdv.edu.lv::81319a93-72c1-4683-8b45-a4ef074d7afa" providerId="AD" clId="Web-{F54D9B07-CC16-1E3F-DDE5-CD00C62876EE}" dt="2021-11-20T16:13:37.131" v="149"/>
          <ac:spMkLst>
            <pc:docMk/>
            <pc:sldMk cId="3040508636" sldId="266"/>
            <ac:spMk id="8" creationId="{E11ED659-8681-46FC-A657-595042AFDB00}"/>
          </ac:spMkLst>
        </pc:spChg>
        <pc:spChg chg="add del mod ord">
          <ac:chgData name="Santa Kurka" userId="S::santa.kurka@lmmdv.edu.lv::81319a93-72c1-4683-8b45-a4ef074d7afa" providerId="AD" clId="Web-{F54D9B07-CC16-1E3F-DDE5-CD00C62876EE}" dt="2021-11-21T20:13:34.103" v="225"/>
          <ac:spMkLst>
            <pc:docMk/>
            <pc:sldMk cId="3040508636" sldId="266"/>
            <ac:spMk id="10" creationId="{2BAF20FD-1DBB-40B1-8566-5F357789F18F}"/>
          </ac:spMkLst>
        </pc:spChg>
        <pc:spChg chg="add del mod">
          <ac:chgData name="Santa Kurka" userId="S::santa.kurka@lmmdv.edu.lv::81319a93-72c1-4683-8b45-a4ef074d7afa" providerId="AD" clId="Web-{F54D9B07-CC16-1E3F-DDE5-CD00C62876EE}" dt="2021-11-20T16:14:45.414" v="160"/>
          <ac:spMkLst>
            <pc:docMk/>
            <pc:sldMk cId="3040508636" sldId="266"/>
            <ac:spMk id="11" creationId="{E2457A85-2971-43A2-8D1F-DF13867E6BBD}"/>
          </ac:spMkLst>
        </pc:spChg>
        <pc:spChg chg="add del">
          <ac:chgData name="Santa Kurka" userId="S::santa.kurka@lmmdv.edu.lv::81319a93-72c1-4683-8b45-a4ef074d7afa" providerId="AD" clId="Web-{F54D9B07-CC16-1E3F-DDE5-CD00C62876EE}" dt="2021-11-20T15:53:09.554" v="9"/>
          <ac:spMkLst>
            <pc:docMk/>
            <pc:sldMk cId="3040508636" sldId="266"/>
            <ac:spMk id="13" creationId="{21AC6A30-4F22-4C0F-B278-19C5B8A80C55}"/>
          </ac:spMkLst>
        </pc:spChg>
        <pc:spChg chg="add del">
          <ac:chgData name="Santa Kurka" userId="S::santa.kurka@lmmdv.edu.lv::81319a93-72c1-4683-8b45-a4ef074d7afa" providerId="AD" clId="Web-{F54D9B07-CC16-1E3F-DDE5-CD00C62876EE}" dt="2021-11-20T15:53:09.554" v="9"/>
          <ac:spMkLst>
            <pc:docMk/>
            <pc:sldMk cId="3040508636" sldId="266"/>
            <ac:spMk id="15" creationId="{BB4335AD-65B1-44E4-90AF-264024FE4BD2}"/>
          </ac:spMkLst>
        </pc:spChg>
        <pc:spChg chg="add del">
          <ac:chgData name="Santa Kurka" userId="S::santa.kurka@lmmdv.edu.lv::81319a93-72c1-4683-8b45-a4ef074d7afa" providerId="AD" clId="Web-{F54D9B07-CC16-1E3F-DDE5-CD00C62876EE}" dt="2021-11-20T15:53:51.461" v="10"/>
          <ac:spMkLst>
            <pc:docMk/>
            <pc:sldMk cId="3040508636" sldId="266"/>
            <ac:spMk id="20" creationId="{63F5877B-98C7-49DD-83AB-0F6F57CB6543}"/>
          </ac:spMkLst>
        </pc:spChg>
        <pc:spChg chg="add del">
          <ac:chgData name="Santa Kurka" userId="S::santa.kurka@lmmdv.edu.lv::81319a93-72c1-4683-8b45-a4ef074d7afa" providerId="AD" clId="Web-{F54D9B07-CC16-1E3F-DDE5-CD00C62876EE}" dt="2021-11-20T15:53:51.461" v="10"/>
          <ac:spMkLst>
            <pc:docMk/>
            <pc:sldMk cId="3040508636" sldId="266"/>
            <ac:spMk id="22" creationId="{4EA91930-66BC-4C41-B4F5-C31EB216F64B}"/>
          </ac:spMkLst>
        </pc:spChg>
        <pc:spChg chg="add del">
          <ac:chgData name="Santa Kurka" userId="S::santa.kurka@lmmdv.edu.lv::81319a93-72c1-4683-8b45-a4ef074d7afa" providerId="AD" clId="Web-{F54D9B07-CC16-1E3F-DDE5-CD00C62876EE}" dt="2021-11-20T15:53:51.461" v="10"/>
          <ac:spMkLst>
            <pc:docMk/>
            <pc:sldMk cId="3040508636" sldId="266"/>
            <ac:spMk id="24" creationId="{6313CF8F-B436-401E-9575-DE0F8E8B5B17}"/>
          </ac:spMkLst>
        </pc:spChg>
        <pc:spChg chg="add del">
          <ac:chgData name="Santa Kurka" userId="S::santa.kurka@lmmdv.edu.lv::81319a93-72c1-4683-8b45-a4ef074d7afa" providerId="AD" clId="Web-{F54D9B07-CC16-1E3F-DDE5-CD00C62876EE}" dt="2021-11-20T15:53:51.461" v="10"/>
          <ac:spMkLst>
            <pc:docMk/>
            <pc:sldMk cId="3040508636" sldId="266"/>
            <ac:spMk id="26" creationId="{2A38CFE9-C30A-4551-ACCB-D5808FBC39CD}"/>
          </ac:spMkLst>
        </pc:spChg>
        <pc:spChg chg="add del">
          <ac:chgData name="Santa Kurka" userId="S::santa.kurka@lmmdv.edu.lv::81319a93-72c1-4683-8b45-a4ef074d7afa" providerId="AD" clId="Web-{F54D9B07-CC16-1E3F-DDE5-CD00C62876EE}" dt="2021-11-20T15:53:51.461" v="10"/>
          <ac:spMkLst>
            <pc:docMk/>
            <pc:sldMk cId="3040508636" sldId="266"/>
            <ac:spMk id="28" creationId="{67EF550F-47CE-4FB2-9DAC-12AD835C833D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0:13:34.103" v="225"/>
          <ac:spMkLst>
            <pc:docMk/>
            <pc:sldMk cId="3040508636" sldId="266"/>
            <ac:spMk id="33" creationId="{9D3A9E89-033E-4C4A-8C41-416DABFFD307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0:13:34.103" v="225"/>
          <ac:spMkLst>
            <pc:docMk/>
            <pc:sldMk cId="3040508636" sldId="266"/>
            <ac:spMk id="35" creationId="{86293361-111E-427D-8E5B-256944AC8395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0:13:34.103" v="225"/>
          <ac:spMkLst>
            <pc:docMk/>
            <pc:sldMk cId="3040508636" sldId="266"/>
            <ac:spMk id="59" creationId="{78907291-9D6D-4740-81DB-441477BCA279}"/>
          </ac:spMkLst>
        </pc:spChg>
        <pc:spChg chg="add">
          <ac:chgData name="Santa Kurka" userId="S::santa.kurka@lmmdv.edu.lv::81319a93-72c1-4683-8b45-a4ef074d7afa" providerId="AD" clId="Web-{F54D9B07-CC16-1E3F-DDE5-CD00C62876EE}" dt="2021-11-21T20:13:34.103" v="225"/>
          <ac:spMkLst>
            <pc:docMk/>
            <pc:sldMk cId="3040508636" sldId="266"/>
            <ac:spMk id="64" creationId="{61293230-B0F6-45B1-96D1-13D18E242995}"/>
          </ac:spMkLst>
        </pc:spChg>
        <pc:spChg chg="add">
          <ac:chgData name="Santa Kurka" userId="S::santa.kurka@lmmdv.edu.lv::81319a93-72c1-4683-8b45-a4ef074d7afa" providerId="AD" clId="Web-{F54D9B07-CC16-1E3F-DDE5-CD00C62876EE}" dt="2021-11-21T20:13:34.103" v="225"/>
          <ac:spMkLst>
            <pc:docMk/>
            <pc:sldMk cId="3040508636" sldId="266"/>
            <ac:spMk id="66" creationId="{0A1E0707-4985-454B-ACE0-4855BB55875E}"/>
          </ac:spMkLst>
        </pc:spChg>
        <pc:grpChg chg="add del">
          <ac:chgData name="Santa Kurka" userId="S::santa.kurka@lmmdv.edu.lv::81319a93-72c1-4683-8b45-a4ef074d7afa" providerId="AD" clId="Web-{F54D9B07-CC16-1E3F-DDE5-CD00C62876EE}" dt="2021-11-21T20:13:34.103" v="225"/>
          <ac:grpSpMkLst>
            <pc:docMk/>
            <pc:sldMk cId="3040508636" sldId="266"/>
            <ac:grpSpMk id="37" creationId="{A41D73DD-160B-4885-A9CF-94EADD70D421}"/>
          </ac:grpSpMkLst>
        </pc:grpChg>
        <pc:picChg chg="add del mod ord">
          <ac:chgData name="Santa Kurka" userId="S::santa.kurka@lmmdv.edu.lv::81319a93-72c1-4683-8b45-a4ef074d7afa" providerId="AD" clId="Web-{F54D9B07-CC16-1E3F-DDE5-CD00C62876EE}" dt="2021-11-21T20:13:34.103" v="225"/>
          <ac:picMkLst>
            <pc:docMk/>
            <pc:sldMk cId="3040508636" sldId="266"/>
            <ac:picMk id="5" creationId="{CA4185C4-CD97-452F-A9DC-1BEDA8A1127B}"/>
          </ac:picMkLst>
        </pc:picChg>
        <pc:picChg chg="add mod ord">
          <ac:chgData name="Santa Kurka" userId="S::santa.kurka@lmmdv.edu.lv::81319a93-72c1-4683-8b45-a4ef074d7afa" providerId="AD" clId="Web-{F54D9B07-CC16-1E3F-DDE5-CD00C62876EE}" dt="2021-11-21T20:13:34.103" v="225"/>
          <ac:picMkLst>
            <pc:docMk/>
            <pc:sldMk cId="3040508636" sldId="266"/>
            <ac:picMk id="6" creationId="{870E6783-4888-417A-94E3-3126CA390EF0}"/>
          </ac:picMkLst>
        </pc:picChg>
        <pc:picChg chg="add del mod ord">
          <ac:chgData name="Santa Kurka" userId="S::santa.kurka@lmmdv.edu.lv::81319a93-72c1-4683-8b45-a4ef074d7afa" providerId="AD" clId="Web-{F54D9B07-CC16-1E3F-DDE5-CD00C62876EE}" dt="2021-11-20T16:13:20.053" v="139"/>
          <ac:picMkLst>
            <pc:docMk/>
            <pc:sldMk cId="3040508636" sldId="266"/>
            <ac:picMk id="9" creationId="{A628F045-75F8-4CF6-BBE8-323594CBA598}"/>
          </ac:picMkLst>
        </pc:picChg>
      </pc:sldChg>
      <pc:sldChg chg="addSp delSp modSp new mod setBg modNotes">
        <pc:chgData name="Santa Kurka" userId="S::santa.kurka@lmmdv.edu.lv::81319a93-72c1-4683-8b45-a4ef074d7afa" providerId="AD" clId="Web-{F54D9B07-CC16-1E3F-DDE5-CD00C62876EE}" dt="2021-11-21T21:18:29.619" v="263"/>
        <pc:sldMkLst>
          <pc:docMk/>
          <pc:sldMk cId="1701441272" sldId="267"/>
        </pc:sldMkLst>
        <pc:spChg chg="mod ord">
          <ac:chgData name="Santa Kurka" userId="S::santa.kurka@lmmdv.edu.lv::81319a93-72c1-4683-8b45-a4ef074d7afa" providerId="AD" clId="Web-{F54D9B07-CC16-1E3F-DDE5-CD00C62876EE}" dt="2021-11-21T21:16:14.881" v="260"/>
          <ac:spMkLst>
            <pc:docMk/>
            <pc:sldMk cId="1701441272" sldId="267"/>
            <ac:spMk id="2" creationId="{71965D6A-5665-4756-992D-BCEE6D416ABB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0:12:45.633" v="220"/>
          <ac:spMkLst>
            <pc:docMk/>
            <pc:sldMk cId="1701441272" sldId="267"/>
            <ac:spMk id="3" creationId="{3E025521-6BA0-4523-B5E8-B9654AD92FE0}"/>
          </ac:spMkLst>
        </pc:spChg>
        <pc:spChg chg="del">
          <ac:chgData name="Santa Kurka" userId="S::santa.kurka@lmmdv.edu.lv::81319a93-72c1-4683-8b45-a4ef074d7afa" providerId="AD" clId="Web-{F54D9B07-CC16-1E3F-DDE5-CD00C62876EE}" dt="2021-11-21T19:16:08.128" v="218"/>
          <ac:spMkLst>
            <pc:docMk/>
            <pc:sldMk cId="1701441272" sldId="267"/>
            <ac:spMk id="3" creationId="{A26B5691-10B4-4760-848E-CDAAE25239CB}"/>
          </ac:spMkLst>
        </pc:spChg>
        <pc:spChg chg="add del mod">
          <ac:chgData name="Santa Kurka" userId="S::santa.kurka@lmmdv.edu.lv::81319a93-72c1-4683-8b45-a4ef074d7afa" providerId="AD" clId="Web-{F54D9B07-CC16-1E3F-DDE5-CD00C62876EE}" dt="2021-11-21T21:13:54.253" v="244"/>
          <ac:spMkLst>
            <pc:docMk/>
            <pc:sldMk cId="1701441272" sldId="267"/>
            <ac:spMk id="5" creationId="{2FBF852C-BBCC-4D42-BC51-DFD03FACC5BA}"/>
          </ac:spMkLst>
        </pc:spChg>
        <pc:spChg chg="add mod ord">
          <ac:chgData name="Santa Kurka" userId="S::santa.kurka@lmmdv.edu.lv::81319a93-72c1-4683-8b45-a4ef074d7afa" providerId="AD" clId="Web-{F54D9B07-CC16-1E3F-DDE5-CD00C62876EE}" dt="2021-11-21T21:16:14.881" v="260"/>
          <ac:spMkLst>
            <pc:docMk/>
            <pc:sldMk cId="1701441272" sldId="267"/>
            <ac:spMk id="6" creationId="{C8535BDC-55E1-4C99-AE7A-F21DA8F9EF19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0:13:01.665" v="222"/>
          <ac:spMkLst>
            <pc:docMk/>
            <pc:sldMk cId="1701441272" sldId="267"/>
            <ac:spMk id="8" creationId="{36571C34-790B-4704-9DF0-C85D7870C56E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4:13.191" v="248"/>
          <ac:spMkLst>
            <pc:docMk/>
            <pc:sldMk cId="1701441272" sldId="267"/>
            <ac:spMk id="9" creationId="{D2B783EE-0239-4717-BBEA-8C9EAC61C824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4:13.191" v="248"/>
          <ac:spMkLst>
            <pc:docMk/>
            <pc:sldMk cId="1701441272" sldId="267"/>
            <ac:spMk id="10" creationId="{A7B99495-F43F-4D80-A44F-2CB4764EB90B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0:13:01.665" v="222"/>
          <ac:spMkLst>
            <pc:docMk/>
            <pc:sldMk cId="1701441272" sldId="267"/>
            <ac:spMk id="11" creationId="{D009D6D5-DAC2-4A8B-A17A-E206B9012D09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4:07.300" v="246"/>
          <ac:spMkLst>
            <pc:docMk/>
            <pc:sldMk cId="1701441272" sldId="267"/>
            <ac:spMk id="12" creationId="{231BF440-39FA-4087-84CC-2EEC0BBDAF29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4:13.191" v="248"/>
          <ac:spMkLst>
            <pc:docMk/>
            <pc:sldMk cId="1701441272" sldId="267"/>
            <ac:spMk id="13" creationId="{70BEB1E7-2F88-40BC-B73D-42E5B6F80BFC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4:07.300" v="246"/>
          <ac:spMkLst>
            <pc:docMk/>
            <pc:sldMk cId="1701441272" sldId="267"/>
            <ac:spMk id="14" creationId="{F04E4CBA-303B-48BD-8451-C2701CB0EEBF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6:14.881" v="260"/>
          <ac:spMkLst>
            <pc:docMk/>
            <pc:sldMk cId="1701441272" sldId="267"/>
            <ac:spMk id="15" creationId="{38468727-63BE-4191-B4A6-C30C82C0E986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4:07.300" v="246"/>
          <ac:spMkLst>
            <pc:docMk/>
            <pc:sldMk cId="1701441272" sldId="267"/>
            <ac:spMk id="16" creationId="{F6CA58B3-AFCC-4A40-9882-50D5080879B0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6:14.881" v="260"/>
          <ac:spMkLst>
            <pc:docMk/>
            <pc:sldMk cId="1701441272" sldId="267"/>
            <ac:spMk id="17" creationId="{9D355BB6-1BB8-4828-B246-CFB31742D7B8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4:07.300" v="246"/>
          <ac:spMkLst>
            <pc:docMk/>
            <pc:sldMk cId="1701441272" sldId="267"/>
            <ac:spMk id="18" creationId="{75C56826-D4E5-42ED-8529-079651CB3005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6:14.881" v="260"/>
          <ac:spMkLst>
            <pc:docMk/>
            <pc:sldMk cId="1701441272" sldId="267"/>
            <ac:spMk id="19" creationId="{CA52A9B9-B2B3-46F0-9D53-0EFF9905BF8F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4:07.300" v="246"/>
          <ac:spMkLst>
            <pc:docMk/>
            <pc:sldMk cId="1701441272" sldId="267"/>
            <ac:spMk id="20" creationId="{82095FCE-EF05-4443-B97A-85DEE3A5CA17}"/>
          </ac:spMkLst>
        </pc:spChg>
        <pc:spChg chg="add del">
          <ac:chgData name="Santa Kurka" userId="S::santa.kurka@lmmdv.edu.lv::81319a93-72c1-4683-8b45-a4ef074d7afa" providerId="AD" clId="Web-{F54D9B07-CC16-1E3F-DDE5-CD00C62876EE}" dt="2021-11-21T21:14:07.300" v="246"/>
          <ac:spMkLst>
            <pc:docMk/>
            <pc:sldMk cId="1701441272" sldId="267"/>
            <ac:spMk id="22" creationId="{CA00AE6B-AA30-4CF8-BA6F-339B780AD76C}"/>
          </ac:spMkLst>
        </pc:spChg>
        <pc:spChg chg="add">
          <ac:chgData name="Santa Kurka" userId="S::santa.kurka@lmmdv.edu.lv::81319a93-72c1-4683-8b45-a4ef074d7afa" providerId="AD" clId="Web-{F54D9B07-CC16-1E3F-DDE5-CD00C62876EE}" dt="2021-11-21T21:16:14.881" v="260"/>
          <ac:spMkLst>
            <pc:docMk/>
            <pc:sldMk cId="1701441272" sldId="267"/>
            <ac:spMk id="24" creationId="{4CBC69AF-AE9D-43C7-A183-244646418BB4}"/>
          </ac:spMkLst>
        </pc:spChg>
        <pc:spChg chg="add">
          <ac:chgData name="Santa Kurka" userId="S::santa.kurka@lmmdv.edu.lv::81319a93-72c1-4683-8b45-a4ef074d7afa" providerId="AD" clId="Web-{F54D9B07-CC16-1E3F-DDE5-CD00C62876EE}" dt="2021-11-21T21:16:14.881" v="260"/>
          <ac:spMkLst>
            <pc:docMk/>
            <pc:sldMk cId="1701441272" sldId="267"/>
            <ac:spMk id="26" creationId="{BE64232A-D912-4882-BF58-104918115741}"/>
          </ac:spMkLst>
        </pc:spChg>
        <pc:spChg chg="add">
          <ac:chgData name="Santa Kurka" userId="S::santa.kurka@lmmdv.edu.lv::81319a93-72c1-4683-8b45-a4ef074d7afa" providerId="AD" clId="Web-{F54D9B07-CC16-1E3F-DDE5-CD00C62876EE}" dt="2021-11-21T21:16:14.881" v="260"/>
          <ac:spMkLst>
            <pc:docMk/>
            <pc:sldMk cId="1701441272" sldId="267"/>
            <ac:spMk id="28" creationId="{E8E4E9D8-6D9C-4646-83A2-11844D84EAE4}"/>
          </ac:spMkLst>
        </pc:spChg>
        <pc:picChg chg="add mod ord">
          <ac:chgData name="Santa Kurka" userId="S::santa.kurka@lmmdv.edu.lv::81319a93-72c1-4683-8b45-a4ef074d7afa" providerId="AD" clId="Web-{F54D9B07-CC16-1E3F-DDE5-CD00C62876EE}" dt="2021-11-21T21:16:14.881" v="260"/>
          <ac:picMkLst>
            <pc:docMk/>
            <pc:sldMk cId="1701441272" sldId="267"/>
            <ac:picMk id="3" creationId="{89AC78A6-B297-43BD-AF10-6D091DC416E9}"/>
          </ac:picMkLst>
        </pc:picChg>
        <pc:picChg chg="add mod ord">
          <ac:chgData name="Santa Kurka" userId="S::santa.kurka@lmmdv.edu.lv::81319a93-72c1-4683-8b45-a4ef074d7afa" providerId="AD" clId="Web-{F54D9B07-CC16-1E3F-DDE5-CD00C62876EE}" dt="2021-11-21T21:16:14.881" v="260"/>
          <ac:picMkLst>
            <pc:docMk/>
            <pc:sldMk cId="1701441272" sldId="267"/>
            <ac:picMk id="4" creationId="{CF5F65A5-60E6-4743-92E2-AD10622A8426}"/>
          </ac:picMkLst>
        </pc:picChg>
        <pc:cxnChg chg="add del">
          <ac:chgData name="Santa Kurka" userId="S::santa.kurka@lmmdv.edu.lv::81319a93-72c1-4683-8b45-a4ef074d7afa" providerId="AD" clId="Web-{F54D9B07-CC16-1E3F-DDE5-CD00C62876EE}" dt="2021-11-21T21:14:13.206" v="249"/>
          <ac:cxnSpMkLst>
            <pc:docMk/>
            <pc:sldMk cId="1701441272" sldId="267"/>
            <ac:cxnSpMk id="7" creationId="{A7F400EE-A8A5-48AF-B4D6-291B52C6F0B0}"/>
          </ac:cxnSpMkLst>
        </pc:cxnChg>
      </pc:sldChg>
      <pc:sldChg chg="new del">
        <pc:chgData name="Santa Kurka" userId="S::santa.kurka@lmmdv.edu.lv::81319a93-72c1-4683-8b45-a4ef074d7afa" providerId="AD" clId="Web-{F54D9B07-CC16-1E3F-DDE5-CD00C62876EE}" dt="2021-11-20T16:11:25.675" v="123"/>
        <pc:sldMkLst>
          <pc:docMk/>
          <pc:sldMk cId="1788715897" sldId="267"/>
        </pc:sldMkLst>
      </pc:sldChg>
      <pc:sldChg chg="addSp new del">
        <pc:chgData name="Santa Kurka" userId="S::santa.kurka@lmmdv.edu.lv::81319a93-72c1-4683-8b45-a4ef074d7afa" providerId="AD" clId="Web-{F54D9B07-CC16-1E3F-DDE5-CD00C62876EE}" dt="2021-11-20T15:52:44.225" v="7"/>
        <pc:sldMkLst>
          <pc:docMk/>
          <pc:sldMk cId="3885117994" sldId="267"/>
        </pc:sldMkLst>
        <pc:picChg chg="add">
          <ac:chgData name="Santa Kurka" userId="S::santa.kurka@lmmdv.edu.lv::81319a93-72c1-4683-8b45-a4ef074d7afa" providerId="AD" clId="Web-{F54D9B07-CC16-1E3F-DDE5-CD00C62876EE}" dt="2021-11-20T15:52:28.006" v="5"/>
          <ac:picMkLst>
            <pc:docMk/>
            <pc:sldMk cId="3885117994" sldId="267"/>
            <ac:picMk id="8" creationId="{605305DD-C458-4324-A0A9-C926D19F258C}"/>
          </ac:picMkLst>
        </pc:picChg>
        <pc:picChg chg="add">
          <ac:chgData name="Santa Kurka" userId="S::santa.kurka@lmmdv.edu.lv::81319a93-72c1-4683-8b45-a4ef074d7afa" providerId="AD" clId="Web-{F54D9B07-CC16-1E3F-DDE5-CD00C62876EE}" dt="2021-11-20T15:52:35.319" v="6"/>
          <ac:picMkLst>
            <pc:docMk/>
            <pc:sldMk cId="3885117994" sldId="267"/>
            <ac:picMk id="10" creationId="{DCF437DB-0130-4E87-A6CD-8EA71BB01676}"/>
          </ac:picMkLst>
        </pc:picChg>
      </pc:sldChg>
      <pc:sldChg chg="new del">
        <pc:chgData name="Santa Kurka" userId="S::santa.kurka@lmmdv.edu.lv::81319a93-72c1-4683-8b45-a4ef074d7afa" providerId="AD" clId="Web-{F54D9B07-CC16-1E3F-DDE5-CD00C62876EE}" dt="2021-11-20T16:11:17.175" v="121"/>
        <pc:sldMkLst>
          <pc:docMk/>
          <pc:sldMk cId="4099810699" sldId="267"/>
        </pc:sldMkLst>
      </pc:sldChg>
      <pc:sldChg chg="new del">
        <pc:chgData name="Santa Kurka" userId="S::santa.kurka@lmmdv.edu.lv::81319a93-72c1-4683-8b45-a4ef074d7afa" providerId="AD" clId="Web-{F54D9B07-CC16-1E3F-DDE5-CD00C62876EE}" dt="2021-11-21T20:13:52.479" v="226"/>
        <pc:sldMkLst>
          <pc:docMk/>
          <pc:sldMk cId="811911864" sldId="268"/>
        </pc:sldMkLst>
      </pc:sldChg>
    </pc:docChg>
  </pc:docChgLst>
  <pc:docChgLst>
    <pc:chgData name="Guest User" userId="S::urn:spo:anon#1da66c0762161ffe91655e7cbac0561f34cd5df34044b1577e58d29b5749af25::" providerId="AD" clId="Web-{5B26378C-3DF1-95CD-9385-A0437C510F69}"/>
    <pc:docChg chg="addSld delSld modSld">
      <pc:chgData name="Guest User" userId="S::urn:spo:anon#1da66c0762161ffe91655e7cbac0561f34cd5df34044b1577e58d29b5749af25::" providerId="AD" clId="Web-{5B26378C-3DF1-95CD-9385-A0437C510F69}" dt="2021-11-24T22:18:58.279" v="229" actId="20577"/>
      <pc:docMkLst>
        <pc:docMk/>
      </pc:docMkLst>
      <pc:sldChg chg="addSp delSp modSp mod setBg">
        <pc:chgData name="Guest User" userId="S::urn:spo:anon#1da66c0762161ffe91655e7cbac0561f34cd5df34044b1577e58d29b5749af25::" providerId="AD" clId="Web-{5B26378C-3DF1-95CD-9385-A0437C510F69}" dt="2021-11-24T22:18:29.747" v="227" actId="20577"/>
        <pc:sldMkLst>
          <pc:docMk/>
          <pc:sldMk cId="3482654638" sldId="279"/>
        </pc:sldMkLst>
        <pc:spChg chg="mod ord">
          <ac:chgData name="Guest User" userId="S::urn:spo:anon#1da66c0762161ffe91655e7cbac0561f34cd5df34044b1577e58d29b5749af25::" providerId="AD" clId="Web-{5B26378C-3DF1-95CD-9385-A0437C510F69}" dt="2021-11-24T22:18:29.747" v="227" actId="20577"/>
          <ac:spMkLst>
            <pc:docMk/>
            <pc:sldMk cId="3482654638" sldId="279"/>
            <ac:spMk id="2" creationId="{0FA70A5B-BE12-448D-BA48-B26BBEF305F5}"/>
          </ac:spMkLst>
        </pc:spChg>
        <pc:spChg chg="add mod">
          <ac:chgData name="Guest User" userId="S::urn:spo:anon#1da66c0762161ffe91655e7cbac0561f34cd5df34044b1577e58d29b5749af25::" providerId="AD" clId="Web-{5B26378C-3DF1-95CD-9385-A0437C510F69}" dt="2021-11-24T22:07:58.822" v="132" actId="1076"/>
          <ac:spMkLst>
            <pc:docMk/>
            <pc:sldMk cId="3482654638" sldId="279"/>
            <ac:spMk id="7" creationId="{3A2F23D6-F9FC-4DB8-A044-2C821E226F7C}"/>
          </ac:spMkLst>
        </pc:spChg>
        <pc:spChg chg="add del">
          <ac:chgData name="Guest User" userId="S::urn:spo:anon#1da66c0762161ffe91655e7cbac0561f34cd5df34044b1577e58d29b5749af25::" providerId="AD" clId="Web-{5B26378C-3DF1-95CD-9385-A0437C510F69}" dt="2021-11-24T22:07:27.351" v="117"/>
          <ac:spMkLst>
            <pc:docMk/>
            <pc:sldMk cId="3482654638" sldId="279"/>
            <ac:spMk id="8" creationId="{B497CCB5-5FC2-473C-AFCC-2430CEF1DF71}"/>
          </ac:spMkLst>
        </pc:spChg>
        <pc:spChg chg="add del">
          <ac:chgData name="Guest User" userId="S::urn:spo:anon#1da66c0762161ffe91655e7cbac0561f34cd5df34044b1577e58d29b5749af25::" providerId="AD" clId="Web-{5B26378C-3DF1-95CD-9385-A0437C510F69}" dt="2021-11-24T22:07:27.351" v="117"/>
          <ac:spMkLst>
            <pc:docMk/>
            <pc:sldMk cId="3482654638" sldId="279"/>
            <ac:spMk id="9" creationId="{599C8C75-BFDF-44E7-A028-EEB5EDD58817}"/>
          </ac:spMkLst>
        </pc:spChg>
        <pc:spChg chg="add">
          <ac:chgData name="Guest User" userId="S::urn:spo:anon#1da66c0762161ffe91655e7cbac0561f34cd5df34044b1577e58d29b5749af25::" providerId="AD" clId="Web-{5B26378C-3DF1-95CD-9385-A0437C510F69}" dt="2021-11-24T22:07:27.367" v="118"/>
          <ac:spMkLst>
            <pc:docMk/>
            <pc:sldMk cId="3482654638" sldId="279"/>
            <ac:spMk id="10" creationId="{928F64C6-FE22-4FC1-A763-DFCC514811BD}"/>
          </ac:spMkLst>
        </pc:spChg>
        <pc:spChg chg="add del">
          <ac:chgData name="Guest User" userId="S::urn:spo:anon#1da66c0762161ffe91655e7cbac0561f34cd5df34044b1577e58d29b5749af25::" providerId="AD" clId="Web-{5B26378C-3DF1-95CD-9385-A0437C510F69}" dt="2021-11-24T22:07:21.945" v="115"/>
          <ac:spMkLst>
            <pc:docMk/>
            <pc:sldMk cId="3482654638" sldId="279"/>
            <ac:spMk id="11" creationId="{928F64C6-FE22-4FC1-A763-DFCC514811BD}"/>
          </ac:spMkLst>
        </pc:spChg>
        <pc:spChg chg="add mod">
          <ac:chgData name="Guest User" userId="S::urn:spo:anon#1da66c0762161ffe91655e7cbac0561f34cd5df34044b1577e58d29b5749af25::" providerId="AD" clId="Web-{5B26378C-3DF1-95CD-9385-A0437C510F69}" dt="2021-11-24T22:09:15.904" v="143" actId="1076"/>
          <ac:spMkLst>
            <pc:docMk/>
            <pc:sldMk cId="3482654638" sldId="279"/>
            <ac:spMk id="14" creationId="{1EDD7774-84F0-42FE-83E6-60CEDC16208B}"/>
          </ac:spMkLst>
        </pc:spChg>
        <pc:spChg chg="add mod">
          <ac:chgData name="Guest User" userId="S::urn:spo:anon#1da66c0762161ffe91655e7cbac0561f34cd5df34044b1577e58d29b5749af25::" providerId="AD" clId="Web-{5B26378C-3DF1-95CD-9385-A0437C510F69}" dt="2021-11-24T22:10:51.378" v="160" actId="1076"/>
          <ac:spMkLst>
            <pc:docMk/>
            <pc:sldMk cId="3482654638" sldId="279"/>
            <ac:spMk id="15" creationId="{33CD491F-619C-4571-9444-6DC0871857C9}"/>
          </ac:spMkLst>
        </pc:spChg>
        <pc:spChg chg="add mod">
          <ac:chgData name="Guest User" userId="S::urn:spo:anon#1da66c0762161ffe91655e7cbac0561f34cd5df34044b1577e58d29b5749af25::" providerId="AD" clId="Web-{5B26378C-3DF1-95CD-9385-A0437C510F69}" dt="2021-11-24T22:11:40.506" v="173" actId="20577"/>
          <ac:spMkLst>
            <pc:docMk/>
            <pc:sldMk cId="3482654638" sldId="279"/>
            <ac:spMk id="16" creationId="{E0D3D606-9B4D-43D2-9909-F87E35BB9662}"/>
          </ac:spMkLst>
        </pc:spChg>
        <pc:picChg chg="add mod">
          <ac:chgData name="Guest User" userId="S::urn:spo:anon#1da66c0762161ffe91655e7cbac0561f34cd5df34044b1577e58d29b5749af25::" providerId="AD" clId="Web-{5B26378C-3DF1-95CD-9385-A0437C510F69}" dt="2021-11-24T22:07:27.367" v="118"/>
          <ac:picMkLst>
            <pc:docMk/>
            <pc:sldMk cId="3482654638" sldId="279"/>
            <ac:picMk id="3" creationId="{75B07572-0159-455A-8972-6B036B6AA8F9}"/>
          </ac:picMkLst>
        </pc:picChg>
        <pc:picChg chg="mod ord">
          <ac:chgData name="Guest User" userId="S::urn:spo:anon#1da66c0762161ffe91655e7cbac0561f34cd5df34044b1577e58d29b5749af25::" providerId="AD" clId="Web-{5B26378C-3DF1-95CD-9385-A0437C510F69}" dt="2021-11-24T22:07:27.367" v="118"/>
          <ac:picMkLst>
            <pc:docMk/>
            <pc:sldMk cId="3482654638" sldId="279"/>
            <ac:picMk id="4" creationId="{A4E66FFC-A339-42F1-8483-A2D69915C5D7}"/>
          </ac:picMkLst>
        </pc:picChg>
        <pc:picChg chg="mod ord">
          <ac:chgData name="Guest User" userId="S::urn:spo:anon#1da66c0762161ffe91655e7cbac0561f34cd5df34044b1577e58d29b5749af25::" providerId="AD" clId="Web-{5B26378C-3DF1-95CD-9385-A0437C510F69}" dt="2021-11-24T22:07:27.367" v="118"/>
          <ac:picMkLst>
            <pc:docMk/>
            <pc:sldMk cId="3482654638" sldId="279"/>
            <ac:picMk id="5" creationId="{1F85B754-D214-4170-808A-ABEBB8A56B53}"/>
          </ac:picMkLst>
        </pc:picChg>
        <pc:picChg chg="add mod ord">
          <ac:chgData name="Guest User" userId="S::urn:spo:anon#1da66c0762161ffe91655e7cbac0561f34cd5df34044b1577e58d29b5749af25::" providerId="AD" clId="Web-{5B26378C-3DF1-95CD-9385-A0437C510F69}" dt="2021-11-24T22:07:27.367" v="118"/>
          <ac:picMkLst>
            <pc:docMk/>
            <pc:sldMk cId="3482654638" sldId="279"/>
            <ac:picMk id="6" creationId="{00315DE8-311F-434A-ABF1-75EC24A80E1A}"/>
          </ac:picMkLst>
        </pc:picChg>
        <pc:cxnChg chg="add">
          <ac:chgData name="Guest User" userId="S::urn:spo:anon#1da66c0762161ffe91655e7cbac0561f34cd5df34044b1577e58d29b5749af25::" providerId="AD" clId="Web-{5B26378C-3DF1-95CD-9385-A0437C510F69}" dt="2021-11-24T22:07:27.367" v="118"/>
          <ac:cxnSpMkLst>
            <pc:docMk/>
            <pc:sldMk cId="3482654638" sldId="279"/>
            <ac:cxnSpMk id="12" creationId="{5C34627B-48E6-4F4D-B843-97717A86B490}"/>
          </ac:cxnSpMkLst>
        </pc:cxnChg>
        <pc:cxnChg chg="add del">
          <ac:chgData name="Guest User" userId="S::urn:spo:anon#1da66c0762161ffe91655e7cbac0561f34cd5df34044b1577e58d29b5749af25::" providerId="AD" clId="Web-{5B26378C-3DF1-95CD-9385-A0437C510F69}" dt="2021-11-24T22:07:21.945" v="115"/>
          <ac:cxnSpMkLst>
            <pc:docMk/>
            <pc:sldMk cId="3482654638" sldId="279"/>
            <ac:cxnSpMk id="13" creationId="{5C34627B-48E6-4F4D-B843-97717A86B490}"/>
          </ac:cxnSpMkLst>
        </pc:cxnChg>
      </pc:sldChg>
      <pc:sldChg chg="addSp delSp modSp new mod setBg setClrOvrMap">
        <pc:chgData name="Guest User" userId="S::urn:spo:anon#1da66c0762161ffe91655e7cbac0561f34cd5df34044b1577e58d29b5749af25::" providerId="AD" clId="Web-{5B26378C-3DF1-95CD-9385-A0437C510F69}" dt="2021-11-24T22:18:35.481" v="228" actId="20577"/>
        <pc:sldMkLst>
          <pc:docMk/>
          <pc:sldMk cId="414958620" sldId="280"/>
        </pc:sldMkLst>
        <pc:spChg chg="mod">
          <ac:chgData name="Guest User" userId="S::urn:spo:anon#1da66c0762161ffe91655e7cbac0561f34cd5df34044b1577e58d29b5749af25::" providerId="AD" clId="Web-{5B26378C-3DF1-95CD-9385-A0437C510F69}" dt="2021-11-24T22:18:35.481" v="228" actId="20577"/>
          <ac:spMkLst>
            <pc:docMk/>
            <pc:sldMk cId="414958620" sldId="280"/>
            <ac:spMk id="2" creationId="{6718BA03-E780-4EC6-A283-8F83A6522347}"/>
          </ac:spMkLst>
        </pc:spChg>
        <pc:spChg chg="del">
          <ac:chgData name="Guest User" userId="S::urn:spo:anon#1da66c0762161ffe91655e7cbac0561f34cd5df34044b1577e58d29b5749af25::" providerId="AD" clId="Web-{5B26378C-3DF1-95CD-9385-A0437C510F69}" dt="2021-11-24T21:34:18.884" v="47"/>
          <ac:spMkLst>
            <pc:docMk/>
            <pc:sldMk cId="414958620" sldId="280"/>
            <ac:spMk id="3" creationId="{ABD12268-3F54-4341-845C-7A069884719E}"/>
          </ac:spMkLst>
        </pc:spChg>
        <pc:picChg chg="add mod ord">
          <ac:chgData name="Guest User" userId="S::urn:spo:anon#1da66c0762161ffe91655e7cbac0561f34cd5df34044b1577e58d29b5749af25::" providerId="AD" clId="Web-{5B26378C-3DF1-95CD-9385-A0437C510F69}" dt="2021-11-24T22:09:30.420" v="146"/>
          <ac:picMkLst>
            <pc:docMk/>
            <pc:sldMk cId="414958620" sldId="280"/>
            <ac:picMk id="4" creationId="{955EC770-F173-4511-9765-5AF1C8744AC6}"/>
          </ac:picMkLst>
        </pc:picChg>
        <pc:picChg chg="add del mod">
          <ac:chgData name="Guest User" userId="S::urn:spo:anon#1da66c0762161ffe91655e7cbac0561f34cd5df34044b1577e58d29b5749af25::" providerId="AD" clId="Web-{5B26378C-3DF1-95CD-9385-A0437C510F69}" dt="2021-11-24T21:40:48.046" v="50"/>
          <ac:picMkLst>
            <pc:docMk/>
            <pc:sldMk cId="414958620" sldId="280"/>
            <ac:picMk id="5" creationId="{CA19D71D-C4ED-4D2B-A631-06908D2D942D}"/>
          </ac:picMkLst>
        </pc:picChg>
        <pc:picChg chg="add mod">
          <ac:chgData name="Guest User" userId="S::urn:spo:anon#1da66c0762161ffe91655e7cbac0561f34cd5df34044b1577e58d29b5749af25::" providerId="AD" clId="Web-{5B26378C-3DF1-95CD-9385-A0437C510F69}" dt="2021-11-24T22:09:30.420" v="146"/>
          <ac:picMkLst>
            <pc:docMk/>
            <pc:sldMk cId="414958620" sldId="280"/>
            <ac:picMk id="6" creationId="{E18417E9-C5E8-4DFD-AFCE-FFCFCF7921D9}"/>
          </ac:picMkLst>
        </pc:picChg>
        <pc:picChg chg="add mod">
          <ac:chgData name="Guest User" userId="S::urn:spo:anon#1da66c0762161ffe91655e7cbac0561f34cd5df34044b1577e58d29b5749af25::" providerId="AD" clId="Web-{5B26378C-3DF1-95CD-9385-A0437C510F69}" dt="2021-11-24T22:09:30.420" v="146"/>
          <ac:picMkLst>
            <pc:docMk/>
            <pc:sldMk cId="414958620" sldId="280"/>
            <ac:picMk id="7" creationId="{11E7549A-D88F-4B6E-AF09-5B5D4882393A}"/>
          </ac:picMkLst>
        </pc:picChg>
        <pc:cxnChg chg="add">
          <ac:chgData name="Guest User" userId="S::urn:spo:anon#1da66c0762161ffe91655e7cbac0561f34cd5df34044b1577e58d29b5749af25::" providerId="AD" clId="Web-{5B26378C-3DF1-95CD-9385-A0437C510F69}" dt="2021-11-24T22:09:30.420" v="146"/>
          <ac:cxnSpMkLst>
            <pc:docMk/>
            <pc:sldMk cId="414958620" sldId="280"/>
            <ac:cxnSpMk id="12" creationId="{C800968E-0A99-46C4-A9B2-6A63AC66F4B0}"/>
          </ac:cxnSpMkLst>
        </pc:cxnChg>
        <pc:cxnChg chg="add">
          <ac:chgData name="Guest User" userId="S::urn:spo:anon#1da66c0762161ffe91655e7cbac0561f34cd5df34044b1577e58d29b5749af25::" providerId="AD" clId="Web-{5B26378C-3DF1-95CD-9385-A0437C510F69}" dt="2021-11-24T22:09:30.420" v="146"/>
          <ac:cxnSpMkLst>
            <pc:docMk/>
            <pc:sldMk cId="414958620" sldId="280"/>
            <ac:cxnSpMk id="14" creationId="{0627B73E-D784-4780-AA33-DCDFE7DA16ED}"/>
          </ac:cxnSpMkLst>
        </pc:cxnChg>
        <pc:cxnChg chg="add">
          <ac:chgData name="Guest User" userId="S::urn:spo:anon#1da66c0762161ffe91655e7cbac0561f34cd5df34044b1577e58d29b5749af25::" providerId="AD" clId="Web-{5B26378C-3DF1-95CD-9385-A0437C510F69}" dt="2021-11-24T22:09:30.420" v="146"/>
          <ac:cxnSpMkLst>
            <pc:docMk/>
            <pc:sldMk cId="414958620" sldId="280"/>
            <ac:cxnSpMk id="16" creationId="{EBAD6A72-88E8-42F7-88B9-CAF744536BE4}"/>
          </ac:cxnSpMkLst>
        </pc:cxnChg>
      </pc:sldChg>
      <pc:sldChg chg="addSp delSp modSp new mod setBg">
        <pc:chgData name="Guest User" userId="S::urn:spo:anon#1da66c0762161ffe91655e7cbac0561f34cd5df34044b1577e58d29b5749af25::" providerId="AD" clId="Web-{5B26378C-3DF1-95CD-9385-A0437C510F69}" dt="2021-11-24T22:04:42.733" v="93" actId="20577"/>
        <pc:sldMkLst>
          <pc:docMk/>
          <pc:sldMk cId="1537944024" sldId="281"/>
        </pc:sldMkLst>
        <pc:spChg chg="mod">
          <ac:chgData name="Guest User" userId="S::urn:spo:anon#1da66c0762161ffe91655e7cbac0561f34cd5df34044b1577e58d29b5749af25::" providerId="AD" clId="Web-{5B26378C-3DF1-95CD-9385-A0437C510F69}" dt="2021-11-24T22:04:42.733" v="93" actId="20577"/>
          <ac:spMkLst>
            <pc:docMk/>
            <pc:sldMk cId="1537944024" sldId="281"/>
            <ac:spMk id="2" creationId="{3DB1AB9C-ACCB-4E90-AA6E-3F40538ABCBE}"/>
          </ac:spMkLst>
        </pc:spChg>
        <pc:spChg chg="del">
          <ac:chgData name="Guest User" userId="S::urn:spo:anon#1da66c0762161ffe91655e7cbac0561f34cd5df34044b1577e58d29b5749af25::" providerId="AD" clId="Web-{5B26378C-3DF1-95CD-9385-A0437C510F69}" dt="2021-11-24T21:49:32.684" v="59"/>
          <ac:spMkLst>
            <pc:docMk/>
            <pc:sldMk cId="1537944024" sldId="281"/>
            <ac:spMk id="3" creationId="{5BD33603-56DA-4663-A649-E5E87462CF2C}"/>
          </ac:spMkLst>
        </pc:spChg>
        <pc:spChg chg="add">
          <ac:chgData name="Guest User" userId="S::urn:spo:anon#1da66c0762161ffe91655e7cbac0561f34cd5df34044b1577e58d29b5749af25::" providerId="AD" clId="Web-{5B26378C-3DF1-95CD-9385-A0437C510F69}" dt="2021-11-24T22:04:04.543" v="69"/>
          <ac:spMkLst>
            <pc:docMk/>
            <pc:sldMk cId="1537944024" sldId="281"/>
            <ac:spMk id="9" creationId="{D12DDE76-C203-4047-9998-63900085B5E8}"/>
          </ac:spMkLst>
        </pc:spChg>
        <pc:picChg chg="add mod ord">
          <ac:chgData name="Guest User" userId="S::urn:spo:anon#1da66c0762161ffe91655e7cbac0561f34cd5df34044b1577e58d29b5749af25::" providerId="AD" clId="Web-{5B26378C-3DF1-95CD-9385-A0437C510F69}" dt="2021-11-24T22:04:04.543" v="69"/>
          <ac:picMkLst>
            <pc:docMk/>
            <pc:sldMk cId="1537944024" sldId="281"/>
            <ac:picMk id="4" creationId="{543A42A9-1350-4FD8-BCC9-567DC5958919}"/>
          </ac:picMkLst>
        </pc:picChg>
      </pc:sldChg>
      <pc:sldChg chg="addSp delSp modSp new mod setBg">
        <pc:chgData name="Guest User" userId="S::urn:spo:anon#1da66c0762161ffe91655e7cbac0561f34cd5df34044b1577e58d29b5749af25::" providerId="AD" clId="Web-{5B26378C-3DF1-95CD-9385-A0437C510F69}" dt="2021-11-24T22:18:58.279" v="229" actId="20577"/>
        <pc:sldMkLst>
          <pc:docMk/>
          <pc:sldMk cId="4231554713" sldId="282"/>
        </pc:sldMkLst>
        <pc:spChg chg="mod">
          <ac:chgData name="Guest User" userId="S::urn:spo:anon#1da66c0762161ffe91655e7cbac0561f34cd5df34044b1577e58d29b5749af25::" providerId="AD" clId="Web-{5B26378C-3DF1-95CD-9385-A0437C510F69}" dt="2021-11-24T22:18:58.279" v="229" actId="20577"/>
          <ac:spMkLst>
            <pc:docMk/>
            <pc:sldMk cId="4231554713" sldId="282"/>
            <ac:spMk id="2" creationId="{D5718F5C-8220-4C06-A1DA-1B26FDA7718E}"/>
          </ac:spMkLst>
        </pc:spChg>
        <pc:spChg chg="del">
          <ac:chgData name="Guest User" userId="S::urn:spo:anon#1da66c0762161ffe91655e7cbac0561f34cd5df34044b1577e58d29b5749af25::" providerId="AD" clId="Web-{5B26378C-3DF1-95CD-9385-A0437C510F69}" dt="2021-11-24T22:03:25.323" v="65"/>
          <ac:spMkLst>
            <pc:docMk/>
            <pc:sldMk cId="4231554713" sldId="282"/>
            <ac:spMk id="3" creationId="{5594CD6E-33BB-4163-A79E-8D8823CD0F85}"/>
          </ac:spMkLst>
        </pc:spChg>
        <pc:spChg chg="add del mod">
          <ac:chgData name="Guest User" userId="S::urn:spo:anon#1da66c0762161ffe91655e7cbac0561f34cd5df34044b1577e58d29b5749af25::" providerId="AD" clId="Web-{5B26378C-3DF1-95CD-9385-A0437C510F69}" dt="2021-11-24T22:14:36.875" v="208"/>
          <ac:spMkLst>
            <pc:docMk/>
            <pc:sldMk cId="4231554713" sldId="282"/>
            <ac:spMk id="8" creationId="{EE6F03DE-7E26-4E05-8FA6-D9D2391202CB}"/>
          </ac:spMkLst>
        </pc:spChg>
        <pc:spChg chg="add del">
          <ac:chgData name="Guest User" userId="S::urn:spo:anon#1da66c0762161ffe91655e7cbac0561f34cd5df34044b1577e58d29b5749af25::" providerId="AD" clId="Web-{5B26378C-3DF1-95CD-9385-A0437C510F69}" dt="2021-11-24T22:13:52.482" v="180"/>
          <ac:spMkLst>
            <pc:docMk/>
            <pc:sldMk cId="4231554713" sldId="282"/>
            <ac:spMk id="11" creationId="{73DE2CFE-42F2-48F0-8706-5264E012B10C}"/>
          </ac:spMkLst>
        </pc:spChg>
        <pc:spChg chg="add">
          <ac:chgData name="Guest User" userId="S::urn:spo:anon#1da66c0762161ffe91655e7cbac0561f34cd5df34044b1577e58d29b5749af25::" providerId="AD" clId="Web-{5B26378C-3DF1-95CD-9385-A0437C510F69}" dt="2021-11-24T22:13:52.482" v="180"/>
          <ac:spMkLst>
            <pc:docMk/>
            <pc:sldMk cId="4231554713" sldId="282"/>
            <ac:spMk id="16" creationId="{C232B152-3720-4D3B-97ED-45CE5483F16F}"/>
          </ac:spMkLst>
        </pc:spChg>
        <pc:spChg chg="add">
          <ac:chgData name="Guest User" userId="S::urn:spo:anon#1da66c0762161ffe91655e7cbac0561f34cd5df34044b1577e58d29b5749af25::" providerId="AD" clId="Web-{5B26378C-3DF1-95CD-9385-A0437C510F69}" dt="2021-11-24T22:13:52.482" v="180"/>
          <ac:spMkLst>
            <pc:docMk/>
            <pc:sldMk cId="4231554713" sldId="282"/>
            <ac:spMk id="18" creationId="{11BAB570-FF10-4E96-8A3F-FA9804702B89}"/>
          </ac:spMkLst>
        </pc:spChg>
        <pc:spChg chg="add">
          <ac:chgData name="Guest User" userId="S::urn:spo:anon#1da66c0762161ffe91655e7cbac0561f34cd5df34044b1577e58d29b5749af25::" providerId="AD" clId="Web-{5B26378C-3DF1-95CD-9385-A0437C510F69}" dt="2021-11-24T22:13:52.482" v="180"/>
          <ac:spMkLst>
            <pc:docMk/>
            <pc:sldMk cId="4231554713" sldId="282"/>
            <ac:spMk id="20" creationId="{4B9FAFB2-BEB5-4848-8018-BCAD99E2E1AA}"/>
          </ac:spMkLst>
        </pc:spChg>
        <pc:picChg chg="add mod ord">
          <ac:chgData name="Guest User" userId="S::urn:spo:anon#1da66c0762161ffe91655e7cbac0561f34cd5df34044b1577e58d29b5749af25::" providerId="AD" clId="Web-{5B26378C-3DF1-95CD-9385-A0437C510F69}" dt="2021-11-24T22:15:43.316" v="216" actId="14100"/>
          <ac:picMkLst>
            <pc:docMk/>
            <pc:sldMk cId="4231554713" sldId="282"/>
            <ac:picMk id="4" creationId="{992DFAF3-6147-4056-A65E-23F1C443410A}"/>
          </ac:picMkLst>
        </pc:picChg>
      </pc:sldChg>
      <pc:sldChg chg="addSp delSp modSp new mod setBg">
        <pc:chgData name="Guest User" userId="S::urn:spo:anon#1da66c0762161ffe91655e7cbac0561f34cd5df34044b1577e58d29b5749af25::" providerId="AD" clId="Web-{5B26378C-3DF1-95CD-9385-A0437C510F69}" dt="2021-11-24T22:18:13.589" v="222" actId="20577"/>
        <pc:sldMkLst>
          <pc:docMk/>
          <pc:sldMk cId="3722759659" sldId="283"/>
        </pc:sldMkLst>
        <pc:spChg chg="mod">
          <ac:chgData name="Guest User" userId="S::urn:spo:anon#1da66c0762161ffe91655e7cbac0561f34cd5df34044b1577e58d29b5749af25::" providerId="AD" clId="Web-{5B26378C-3DF1-95CD-9385-A0437C510F69}" dt="2021-11-24T22:18:13.589" v="222" actId="20577"/>
          <ac:spMkLst>
            <pc:docMk/>
            <pc:sldMk cId="3722759659" sldId="283"/>
            <ac:spMk id="2" creationId="{90817E34-16EE-4C20-A106-D35DBC7900DC}"/>
          </ac:spMkLst>
        </pc:spChg>
        <pc:spChg chg="del">
          <ac:chgData name="Guest User" userId="S::urn:spo:anon#1da66c0762161ffe91655e7cbac0561f34cd5df34044b1577e58d29b5749af25::" providerId="AD" clId="Web-{5B26378C-3DF1-95CD-9385-A0437C510F69}" dt="2021-11-24T22:05:50.018" v="95"/>
          <ac:spMkLst>
            <pc:docMk/>
            <pc:sldMk cId="3722759659" sldId="283"/>
            <ac:spMk id="3" creationId="{4460E79B-1D9A-417D-9BF6-C4A90CF8F683}"/>
          </ac:spMkLst>
        </pc:spChg>
        <pc:spChg chg="add">
          <ac:chgData name="Guest User" userId="S::urn:spo:anon#1da66c0762161ffe91655e7cbac0561f34cd5df34044b1577e58d29b5749af25::" providerId="AD" clId="Web-{5B26378C-3DF1-95CD-9385-A0437C510F69}" dt="2021-11-24T22:05:53.456" v="96"/>
          <ac:spMkLst>
            <pc:docMk/>
            <pc:sldMk cId="3722759659" sldId="283"/>
            <ac:spMk id="9" creationId="{D4771268-CB57-404A-9271-370EB28F6090}"/>
          </ac:spMkLst>
        </pc:spChg>
        <pc:picChg chg="add mod ord">
          <ac:chgData name="Guest User" userId="S::urn:spo:anon#1da66c0762161ffe91655e7cbac0561f34cd5df34044b1577e58d29b5749af25::" providerId="AD" clId="Web-{5B26378C-3DF1-95CD-9385-A0437C510F69}" dt="2021-11-24T22:05:53.456" v="96"/>
          <ac:picMkLst>
            <pc:docMk/>
            <pc:sldMk cId="3722759659" sldId="283"/>
            <ac:picMk id="4" creationId="{F4C25FEA-7F4D-4029-B31A-E32D45C34475}"/>
          </ac:picMkLst>
        </pc:picChg>
      </pc:sldChg>
      <pc:sldChg chg="new del">
        <pc:chgData name="Guest User" userId="S::urn:spo:anon#1da66c0762161ffe91655e7cbac0561f34cd5df34044b1577e58d29b5749af25::" providerId="AD" clId="Web-{5B26378C-3DF1-95CD-9385-A0437C510F69}" dt="2021-11-24T22:09:24.498" v="145"/>
        <pc:sldMkLst>
          <pc:docMk/>
          <pc:sldMk cId="1918761396" sldId="284"/>
        </pc:sldMkLst>
      </pc:sldChg>
    </pc:docChg>
  </pc:docChgLst>
  <pc:docChgLst>
    <pc:chgData name="Santa Kurka" userId="S::santa.kurka@lmmdv.edu.lv::81319a93-72c1-4683-8b45-a4ef074d7afa" providerId="AD" clId="Web-{680975A3-906A-4219-33EA-C64E85459A73}"/>
    <pc:docChg chg="addSld delSld modSld">
      <pc:chgData name="Santa Kurka" userId="S::santa.kurka@lmmdv.edu.lv::81319a93-72c1-4683-8b45-a4ef074d7afa" providerId="AD" clId="Web-{680975A3-906A-4219-33EA-C64E85459A73}" dt="2021-11-23T20:51:57.514" v="1389"/>
      <pc:docMkLst>
        <pc:docMk/>
      </pc:docMkLst>
      <pc:sldChg chg="modSp modNotes">
        <pc:chgData name="Santa Kurka" userId="S::santa.kurka@lmmdv.edu.lv::81319a93-72c1-4683-8b45-a4ef074d7afa" providerId="AD" clId="Web-{680975A3-906A-4219-33EA-C64E85459A73}" dt="2021-11-23T20:33:53.758" v="510" actId="20577"/>
        <pc:sldMkLst>
          <pc:docMk/>
          <pc:sldMk cId="1045546243" sldId="258"/>
        </pc:sldMkLst>
        <pc:spChg chg="mod">
          <ac:chgData name="Santa Kurka" userId="S::santa.kurka@lmmdv.edu.lv::81319a93-72c1-4683-8b45-a4ef074d7afa" providerId="AD" clId="Web-{680975A3-906A-4219-33EA-C64E85459A73}" dt="2021-11-23T20:33:53.758" v="510" actId="20577"/>
          <ac:spMkLst>
            <pc:docMk/>
            <pc:sldMk cId="1045546243" sldId="258"/>
            <ac:spMk id="3" creationId="{E8D18D38-DA50-4578-8C68-DFCB5E4412EB}"/>
          </ac:spMkLst>
        </pc:spChg>
      </pc:sldChg>
      <pc:sldChg chg="addSp delSp modSp mod modClrScheme delDesignElem chgLayout">
        <pc:chgData name="Santa Kurka" userId="S::santa.kurka@lmmdv.edu.lv::81319a93-72c1-4683-8b45-a4ef074d7afa" providerId="AD" clId="Web-{680975A3-906A-4219-33EA-C64E85459A73}" dt="2021-11-23T20:01:51.936" v="56" actId="1076"/>
        <pc:sldMkLst>
          <pc:docMk/>
          <pc:sldMk cId="3040508636" sldId="266"/>
        </pc:sldMkLst>
        <pc:spChg chg="mod ord">
          <ac:chgData name="Santa Kurka" userId="S::santa.kurka@lmmdv.edu.lv::81319a93-72c1-4683-8b45-a4ef074d7afa" providerId="AD" clId="Web-{680975A3-906A-4219-33EA-C64E85459A73}" dt="2021-11-23T20:01:23.561" v="49"/>
          <ac:spMkLst>
            <pc:docMk/>
            <pc:sldMk cId="3040508636" sldId="266"/>
            <ac:spMk id="2" creationId="{083CCB62-6744-4207-84D2-F9290EB1858C}"/>
          </ac:spMkLst>
        </pc:spChg>
        <pc:spChg chg="add mod ord">
          <ac:chgData name="Santa Kurka" userId="S::santa.kurka@lmmdv.edu.lv::81319a93-72c1-4683-8b45-a4ef074d7afa" providerId="AD" clId="Web-{680975A3-906A-4219-33EA-C64E85459A73}" dt="2021-11-23T20:01:35.717" v="51" actId="1076"/>
          <ac:spMkLst>
            <pc:docMk/>
            <pc:sldMk cId="3040508636" sldId="266"/>
            <ac:spMk id="3" creationId="{EB3BCF2B-8ECF-4CA6-A613-0930A35A331E}"/>
          </ac:spMkLst>
        </pc:spChg>
        <pc:spChg chg="add mod ord">
          <ac:chgData name="Santa Kurka" userId="S::santa.kurka@lmmdv.edu.lv::81319a93-72c1-4683-8b45-a4ef074d7afa" providerId="AD" clId="Web-{680975A3-906A-4219-33EA-C64E85459A73}" dt="2021-11-23T20:01:41.420" v="52" actId="1076"/>
          <ac:spMkLst>
            <pc:docMk/>
            <pc:sldMk cId="3040508636" sldId="266"/>
            <ac:spMk id="4" creationId="{60D1A6E4-5F13-406D-929B-2EEC2C4C4D6F}"/>
          </ac:spMkLst>
        </pc:spChg>
        <pc:spChg chg="del mod ord">
          <ac:chgData name="Santa Kurka" userId="S::santa.kurka@lmmdv.edu.lv::81319a93-72c1-4683-8b45-a4ef074d7afa" providerId="AD" clId="Web-{680975A3-906A-4219-33EA-C64E85459A73}" dt="2021-11-23T19:59:24.277" v="37"/>
          <ac:spMkLst>
            <pc:docMk/>
            <pc:sldMk cId="3040508636" sldId="266"/>
            <ac:spMk id="10" creationId="{2BAF20FD-1DBB-40B1-8566-5F357789F18F}"/>
          </ac:spMkLst>
        </pc:spChg>
        <pc:spChg chg="del">
          <ac:chgData name="Santa Kurka" userId="S::santa.kurka@lmmdv.edu.lv::81319a93-72c1-4683-8b45-a4ef074d7afa" providerId="AD" clId="Web-{680975A3-906A-4219-33EA-C64E85459A73}" dt="2021-11-23T19:58:47.214" v="4"/>
          <ac:spMkLst>
            <pc:docMk/>
            <pc:sldMk cId="3040508636" sldId="266"/>
            <ac:spMk id="64" creationId="{61293230-B0F6-45B1-96D1-13D18E242995}"/>
          </ac:spMkLst>
        </pc:spChg>
        <pc:spChg chg="del">
          <ac:chgData name="Santa Kurka" userId="S::santa.kurka@lmmdv.edu.lv::81319a93-72c1-4683-8b45-a4ef074d7afa" providerId="AD" clId="Web-{680975A3-906A-4219-33EA-C64E85459A73}" dt="2021-11-23T19:58:47.214" v="4"/>
          <ac:spMkLst>
            <pc:docMk/>
            <pc:sldMk cId="3040508636" sldId="266"/>
            <ac:spMk id="66" creationId="{0A1E0707-4985-454B-ACE0-4855BB55875E}"/>
          </ac:spMkLst>
        </pc:spChg>
        <pc:picChg chg="del mod">
          <ac:chgData name="Santa Kurka" userId="S::santa.kurka@lmmdv.edu.lv::81319a93-72c1-4683-8b45-a4ef074d7afa" providerId="AD" clId="Web-{680975A3-906A-4219-33EA-C64E85459A73}" dt="2021-11-23T19:59:21.714" v="36"/>
          <ac:picMkLst>
            <pc:docMk/>
            <pc:sldMk cId="3040508636" sldId="266"/>
            <ac:picMk id="5" creationId="{CA4185C4-CD97-452F-A9DC-1BEDA8A1127B}"/>
          </ac:picMkLst>
        </pc:picChg>
        <pc:picChg chg="mod ord">
          <ac:chgData name="Santa Kurka" userId="S::santa.kurka@lmmdv.edu.lv::81319a93-72c1-4683-8b45-a4ef074d7afa" providerId="AD" clId="Web-{680975A3-906A-4219-33EA-C64E85459A73}" dt="2021-11-23T20:01:49.483" v="55" actId="1076"/>
          <ac:picMkLst>
            <pc:docMk/>
            <pc:sldMk cId="3040508636" sldId="266"/>
            <ac:picMk id="6" creationId="{870E6783-4888-417A-94E3-3126CA390EF0}"/>
          </ac:picMkLst>
        </pc:picChg>
        <pc:picChg chg="add mod ord">
          <ac:chgData name="Santa Kurka" userId="S::santa.kurka@lmmdv.edu.lv::81319a93-72c1-4683-8b45-a4ef074d7afa" providerId="AD" clId="Web-{680975A3-906A-4219-33EA-C64E85459A73}" dt="2021-11-23T20:01:51.936" v="56" actId="1076"/>
          <ac:picMkLst>
            <pc:docMk/>
            <pc:sldMk cId="3040508636" sldId="266"/>
            <ac:picMk id="7" creationId="{89A24BA3-933A-4A00-8FB5-309F08D71F30}"/>
          </ac:picMkLst>
        </pc:picChg>
      </pc:sldChg>
      <pc:sldChg chg="addSp delSp modSp mod setBg setClrOvrMap">
        <pc:chgData name="Santa Kurka" userId="S::santa.kurka@lmmdv.edu.lv::81319a93-72c1-4683-8b45-a4ef074d7afa" providerId="AD" clId="Web-{680975A3-906A-4219-33EA-C64E85459A73}" dt="2021-11-23T20:01:04.451" v="46"/>
        <pc:sldMkLst>
          <pc:docMk/>
          <pc:sldMk cId="1701441272" sldId="267"/>
        </pc:sldMkLst>
        <pc:spChg chg="mod ord">
          <ac:chgData name="Santa Kurka" userId="S::santa.kurka@lmmdv.edu.lv::81319a93-72c1-4683-8b45-a4ef074d7afa" providerId="AD" clId="Web-{680975A3-906A-4219-33EA-C64E85459A73}" dt="2021-11-23T20:01:04.451" v="46"/>
          <ac:spMkLst>
            <pc:docMk/>
            <pc:sldMk cId="1701441272" sldId="267"/>
            <ac:spMk id="2" creationId="{71965D6A-5665-4756-992D-BCEE6D416ABB}"/>
          </ac:spMkLst>
        </pc:spChg>
        <pc:spChg chg="mod">
          <ac:chgData name="Santa Kurka" userId="S::santa.kurka@lmmdv.edu.lv::81319a93-72c1-4683-8b45-a4ef074d7afa" providerId="AD" clId="Web-{680975A3-906A-4219-33EA-C64E85459A73}" dt="2021-11-23T20:01:04.451" v="46"/>
          <ac:spMkLst>
            <pc:docMk/>
            <pc:sldMk cId="1701441272" sldId="267"/>
            <ac:spMk id="6" creationId="{C8535BDC-55E1-4C99-AE7A-F21DA8F9EF19}"/>
          </ac:spMkLst>
        </pc:spChg>
        <pc:spChg chg="del">
          <ac:chgData name="Santa Kurka" userId="S::santa.kurka@lmmdv.edu.lv::81319a93-72c1-4683-8b45-a4ef074d7afa" providerId="AD" clId="Web-{680975A3-906A-4219-33EA-C64E85459A73}" dt="2021-11-23T20:01:04.451" v="46"/>
          <ac:spMkLst>
            <pc:docMk/>
            <pc:sldMk cId="1701441272" sldId="267"/>
            <ac:spMk id="24" creationId="{4CBC69AF-AE9D-43C7-A183-244646418BB4}"/>
          </ac:spMkLst>
        </pc:spChg>
        <pc:spChg chg="del">
          <ac:chgData name="Santa Kurka" userId="S::santa.kurka@lmmdv.edu.lv::81319a93-72c1-4683-8b45-a4ef074d7afa" providerId="AD" clId="Web-{680975A3-906A-4219-33EA-C64E85459A73}" dt="2021-11-23T20:01:04.451" v="46"/>
          <ac:spMkLst>
            <pc:docMk/>
            <pc:sldMk cId="1701441272" sldId="267"/>
            <ac:spMk id="26" creationId="{BE64232A-D912-4882-BF58-104918115741}"/>
          </ac:spMkLst>
        </pc:spChg>
        <pc:spChg chg="del">
          <ac:chgData name="Santa Kurka" userId="S::santa.kurka@lmmdv.edu.lv::81319a93-72c1-4683-8b45-a4ef074d7afa" providerId="AD" clId="Web-{680975A3-906A-4219-33EA-C64E85459A73}" dt="2021-11-23T20:01:04.451" v="46"/>
          <ac:spMkLst>
            <pc:docMk/>
            <pc:sldMk cId="1701441272" sldId="267"/>
            <ac:spMk id="28" creationId="{E8E4E9D8-6D9C-4646-83A2-11844D84EAE4}"/>
          </ac:spMkLst>
        </pc:spChg>
        <pc:spChg chg="add">
          <ac:chgData name="Santa Kurka" userId="S::santa.kurka@lmmdv.edu.lv::81319a93-72c1-4683-8b45-a4ef074d7afa" providerId="AD" clId="Web-{680975A3-906A-4219-33EA-C64E85459A73}" dt="2021-11-23T20:01:04.451" v="46"/>
          <ac:spMkLst>
            <pc:docMk/>
            <pc:sldMk cId="1701441272" sldId="267"/>
            <ac:spMk id="33" creationId="{8ABFE404-8D65-4573-A3EF-6DF477936BA3}"/>
          </ac:spMkLst>
        </pc:spChg>
        <pc:picChg chg="mod">
          <ac:chgData name="Santa Kurka" userId="S::santa.kurka@lmmdv.edu.lv::81319a93-72c1-4683-8b45-a4ef074d7afa" providerId="AD" clId="Web-{680975A3-906A-4219-33EA-C64E85459A73}" dt="2021-11-23T20:01:04.451" v="46"/>
          <ac:picMkLst>
            <pc:docMk/>
            <pc:sldMk cId="1701441272" sldId="267"/>
            <ac:picMk id="3" creationId="{89AC78A6-B297-43BD-AF10-6D091DC416E9}"/>
          </ac:picMkLst>
        </pc:picChg>
        <pc:picChg chg="mod">
          <ac:chgData name="Santa Kurka" userId="S::santa.kurka@lmmdv.edu.lv::81319a93-72c1-4683-8b45-a4ef074d7afa" providerId="AD" clId="Web-{680975A3-906A-4219-33EA-C64E85459A73}" dt="2021-11-23T20:01:04.451" v="46"/>
          <ac:picMkLst>
            <pc:docMk/>
            <pc:sldMk cId="1701441272" sldId="267"/>
            <ac:picMk id="4" creationId="{CF5F65A5-60E6-4743-92E2-AD10622A8426}"/>
          </ac:picMkLst>
        </pc:picChg>
        <pc:cxnChg chg="add">
          <ac:chgData name="Santa Kurka" userId="S::santa.kurka@lmmdv.edu.lv::81319a93-72c1-4683-8b45-a4ef074d7afa" providerId="AD" clId="Web-{680975A3-906A-4219-33EA-C64E85459A73}" dt="2021-11-23T20:01:04.451" v="46"/>
          <ac:cxnSpMkLst>
            <pc:docMk/>
            <pc:sldMk cId="1701441272" sldId="267"/>
            <ac:cxnSpMk id="35" creationId="{AF5191F1-A1C8-4AEE-8007-DF304E42B15E}"/>
          </ac:cxnSpMkLst>
        </pc:cxnChg>
      </pc:sldChg>
      <pc:sldChg chg="addSp modSp new modNotes">
        <pc:chgData name="Santa Kurka" userId="S::santa.kurka@lmmdv.edu.lv::81319a93-72c1-4683-8b45-a4ef074d7afa" providerId="AD" clId="Web-{680975A3-906A-4219-33EA-C64E85459A73}" dt="2021-11-23T20:51:57.514" v="1389"/>
        <pc:sldMkLst>
          <pc:docMk/>
          <pc:sldMk cId="422792435" sldId="274"/>
        </pc:sldMkLst>
        <pc:spChg chg="mod">
          <ac:chgData name="Santa Kurka" userId="S::santa.kurka@lmmdv.edu.lv::81319a93-72c1-4683-8b45-a4ef074d7afa" providerId="AD" clId="Web-{680975A3-906A-4219-33EA-C64E85459A73}" dt="2021-11-23T20:50:33.075" v="1386" actId="20577"/>
          <ac:spMkLst>
            <pc:docMk/>
            <pc:sldMk cId="422792435" sldId="274"/>
            <ac:spMk id="3" creationId="{206C7AE5-DDE9-406D-8BA6-48091519417C}"/>
          </ac:spMkLst>
        </pc:spChg>
        <pc:spChg chg="add">
          <ac:chgData name="Santa Kurka" userId="S::santa.kurka@lmmdv.edu.lv::81319a93-72c1-4683-8b45-a4ef074d7afa" providerId="AD" clId="Web-{680975A3-906A-4219-33EA-C64E85459A73}" dt="2021-11-23T20:51:57.514" v="1389"/>
          <ac:spMkLst>
            <pc:docMk/>
            <pc:sldMk cId="422792435" sldId="274"/>
            <ac:spMk id="4" creationId="{E1D61978-C33B-4369-90CA-3BFA453355EC}"/>
          </ac:spMkLst>
        </pc:spChg>
      </pc:sldChg>
      <pc:sldChg chg="modSp new del">
        <pc:chgData name="Santa Kurka" userId="S::santa.kurka@lmmdv.edu.lv::81319a93-72c1-4683-8b45-a4ef074d7afa" providerId="AD" clId="Web-{680975A3-906A-4219-33EA-C64E85459A73}" dt="2021-11-23T20:50:15.262" v="1362"/>
        <pc:sldMkLst>
          <pc:docMk/>
          <pc:sldMk cId="106220371" sldId="275"/>
        </pc:sldMkLst>
        <pc:spChg chg="mod">
          <ac:chgData name="Santa Kurka" userId="S::santa.kurka@lmmdv.edu.lv::81319a93-72c1-4683-8b45-a4ef074d7afa" providerId="AD" clId="Web-{680975A3-906A-4219-33EA-C64E85459A73}" dt="2021-11-23T20:50:07.246" v="1361" actId="20577"/>
          <ac:spMkLst>
            <pc:docMk/>
            <pc:sldMk cId="106220371" sldId="275"/>
            <ac:spMk id="3" creationId="{1E8C9D31-2FEF-4E75-83DD-6DD5C49A29F3}"/>
          </ac:spMkLst>
        </pc:spChg>
      </pc:sldChg>
    </pc:docChg>
  </pc:docChgLst>
  <pc:docChgLst>
    <pc:chgData name="Vieslietotājs" userId="S::urn:spo:anon#1da66c0762161ffe91655e7cbac0561f34cd5df34044b1577e58d29b5749af25::" providerId="AD" clId="Web-{9B1FEE4E-6E58-3D97-5506-0F8A93DEDD2D}"/>
    <pc:docChg chg="modSld">
      <pc:chgData name="Vieslietotājs" userId="S::urn:spo:anon#1da66c0762161ffe91655e7cbac0561f34cd5df34044b1577e58d29b5749af25::" providerId="AD" clId="Web-{9B1FEE4E-6E58-3D97-5506-0F8A93DEDD2D}" dt="2021-11-23T19:00:07.005" v="18" actId="20577"/>
      <pc:docMkLst>
        <pc:docMk/>
      </pc:docMkLst>
      <pc:sldChg chg="modSp">
        <pc:chgData name="Vieslietotājs" userId="S::urn:spo:anon#1da66c0762161ffe91655e7cbac0561f34cd5df34044b1577e58d29b5749af25::" providerId="AD" clId="Web-{9B1FEE4E-6E58-3D97-5506-0F8A93DEDD2D}" dt="2021-11-23T19:00:07.005" v="18" actId="20577"/>
        <pc:sldMkLst>
          <pc:docMk/>
          <pc:sldMk cId="1045546243" sldId="258"/>
        </pc:sldMkLst>
        <pc:spChg chg="mod">
          <ac:chgData name="Vieslietotājs" userId="S::urn:spo:anon#1da66c0762161ffe91655e7cbac0561f34cd5df34044b1577e58d29b5749af25::" providerId="AD" clId="Web-{9B1FEE4E-6E58-3D97-5506-0F8A93DEDD2D}" dt="2021-11-23T18:59:35.785" v="8" actId="20577"/>
          <ac:spMkLst>
            <pc:docMk/>
            <pc:sldMk cId="1045546243" sldId="258"/>
            <ac:spMk id="2" creationId="{5F774638-0730-45B6-88DD-5E88BA975B95}"/>
          </ac:spMkLst>
        </pc:spChg>
        <pc:spChg chg="mod">
          <ac:chgData name="Vieslietotājs" userId="S::urn:spo:anon#1da66c0762161ffe91655e7cbac0561f34cd5df34044b1577e58d29b5749af25::" providerId="AD" clId="Web-{9B1FEE4E-6E58-3D97-5506-0F8A93DEDD2D}" dt="2021-11-23T19:00:07.005" v="18" actId="20577"/>
          <ac:spMkLst>
            <pc:docMk/>
            <pc:sldMk cId="1045546243" sldId="258"/>
            <ac:spMk id="3" creationId="{E8D18D38-DA50-4578-8C68-DFCB5E4412EB}"/>
          </ac:spMkLst>
        </pc:spChg>
      </pc:sldChg>
    </pc:docChg>
  </pc:docChgLst>
  <pc:docChgLst>
    <pc:chgData name="Vieslietotājs" userId="S::urn:spo:anon#769682bda331ff14e14a4ff1bf577541e234741c5a1a39d3aaa65a76c9dd62e4::" providerId="AD" clId="Web-{93622885-A8ED-6B35-2C60-798EB27B6284}"/>
    <pc:docChg chg="modSld">
      <pc:chgData name="Vieslietotājs" userId="S::urn:spo:anon#769682bda331ff14e14a4ff1bf577541e234741c5a1a39d3aaa65a76c9dd62e4::" providerId="AD" clId="Web-{93622885-A8ED-6B35-2C60-798EB27B6284}" dt="2021-11-16T09:55:27.400" v="421" actId="20577"/>
      <pc:docMkLst>
        <pc:docMk/>
      </pc:docMkLst>
      <pc:sldChg chg="modSp">
        <pc:chgData name="Vieslietotājs" userId="S::urn:spo:anon#769682bda331ff14e14a4ff1bf577541e234741c5a1a39d3aaa65a76c9dd62e4::" providerId="AD" clId="Web-{93622885-A8ED-6B35-2C60-798EB27B6284}" dt="2021-11-16T09:44:24.812" v="226" actId="20577"/>
        <pc:sldMkLst>
          <pc:docMk/>
          <pc:sldMk cId="2609345642" sldId="259"/>
        </pc:sldMkLst>
        <pc:spChg chg="mod">
          <ac:chgData name="Vieslietotājs" userId="S::urn:spo:anon#769682bda331ff14e14a4ff1bf577541e234741c5a1a39d3aaa65a76c9dd62e4::" providerId="AD" clId="Web-{93622885-A8ED-6B35-2C60-798EB27B6284}" dt="2021-11-16T09:27:17.936" v="17" actId="20577"/>
          <ac:spMkLst>
            <pc:docMk/>
            <pc:sldMk cId="2609345642" sldId="259"/>
            <ac:spMk id="2" creationId="{2E6C3D65-B0AC-4C63-B437-3EB34AE516A2}"/>
          </ac:spMkLst>
        </pc:spChg>
        <pc:spChg chg="mod">
          <ac:chgData name="Vieslietotājs" userId="S::urn:spo:anon#769682bda331ff14e14a4ff1bf577541e234741c5a1a39d3aaa65a76c9dd62e4::" providerId="AD" clId="Web-{93622885-A8ED-6B35-2C60-798EB27B6284}" dt="2021-11-16T09:44:24.812" v="226" actId="20577"/>
          <ac:spMkLst>
            <pc:docMk/>
            <pc:sldMk cId="2609345642" sldId="259"/>
            <ac:spMk id="3" creationId="{66C677EE-EE94-4DB6-AF6A-28328F4E2CC2}"/>
          </ac:spMkLst>
        </pc:spChg>
      </pc:sldChg>
      <pc:sldChg chg="modSp">
        <pc:chgData name="Vieslietotājs" userId="S::urn:spo:anon#769682bda331ff14e14a4ff1bf577541e234741c5a1a39d3aaa65a76c9dd62e4::" providerId="AD" clId="Web-{93622885-A8ED-6B35-2C60-798EB27B6284}" dt="2021-11-16T09:55:27.400" v="421" actId="20577"/>
        <pc:sldMkLst>
          <pc:docMk/>
          <pc:sldMk cId="3265126306" sldId="260"/>
        </pc:sldMkLst>
        <pc:spChg chg="mod">
          <ac:chgData name="Vieslietotājs" userId="S::urn:spo:anon#769682bda331ff14e14a4ff1bf577541e234741c5a1a39d3aaa65a76c9dd62e4::" providerId="AD" clId="Web-{93622885-A8ED-6B35-2C60-798EB27B6284}" dt="2021-11-16T09:45:24.910" v="239" actId="20577"/>
          <ac:spMkLst>
            <pc:docMk/>
            <pc:sldMk cId="3265126306" sldId="260"/>
            <ac:spMk id="2" creationId="{19150B55-8EBF-4FE8-86F6-A882B0F97997}"/>
          </ac:spMkLst>
        </pc:spChg>
        <pc:spChg chg="mod">
          <ac:chgData name="Vieslietotājs" userId="S::urn:spo:anon#769682bda331ff14e14a4ff1bf577541e234741c5a1a39d3aaa65a76c9dd62e4::" providerId="AD" clId="Web-{93622885-A8ED-6B35-2C60-798EB27B6284}" dt="2021-11-16T09:55:27.400" v="421" actId="20577"/>
          <ac:spMkLst>
            <pc:docMk/>
            <pc:sldMk cId="3265126306" sldId="260"/>
            <ac:spMk id="3" creationId="{60BCD5A3-F073-4AE6-97E5-C97087A194BA}"/>
          </ac:spMkLst>
        </pc:spChg>
      </pc:sldChg>
    </pc:docChg>
  </pc:docChgLst>
  <pc:docChgLst>
    <pc:chgData name="Vieslietotājs" userId="S::urn:spo:anon#1da66c0762161ffe91655e7cbac0561f34cd5df34044b1577e58d29b5749af25::" providerId="AD" clId="Web-{3F392714-17CB-F96C-0C78-77592E1EF45E}"/>
    <pc:docChg chg="modSld">
      <pc:chgData name="Vieslietotājs" userId="S::urn:spo:anon#1da66c0762161ffe91655e7cbac0561f34cd5df34044b1577e58d29b5749af25::" providerId="AD" clId="Web-{3F392714-17CB-F96C-0C78-77592E1EF45E}" dt="2021-11-27T00:42:23.639" v="8" actId="1076"/>
      <pc:docMkLst>
        <pc:docMk/>
      </pc:docMkLst>
      <pc:sldChg chg="addSp modSp">
        <pc:chgData name="Vieslietotājs" userId="S::urn:spo:anon#1da66c0762161ffe91655e7cbac0561f34cd5df34044b1577e58d29b5749af25::" providerId="AD" clId="Web-{3F392714-17CB-F96C-0C78-77592E1EF45E}" dt="2021-11-27T00:42:09.060" v="5" actId="14100"/>
        <pc:sldMkLst>
          <pc:docMk/>
          <pc:sldMk cId="1045546243" sldId="258"/>
        </pc:sldMkLst>
        <pc:spChg chg="mod">
          <ac:chgData name="Vieslietotājs" userId="S::urn:spo:anon#1da66c0762161ffe91655e7cbac0561f34cd5df34044b1577e58d29b5749af25::" providerId="AD" clId="Web-{3F392714-17CB-F96C-0C78-77592E1EF45E}" dt="2021-11-27T00:26:02.744" v="0" actId="14100"/>
          <ac:spMkLst>
            <pc:docMk/>
            <pc:sldMk cId="1045546243" sldId="258"/>
            <ac:spMk id="3" creationId="{E8D18D38-DA50-4578-8C68-DFCB5E4412EB}"/>
          </ac:spMkLst>
        </pc:spChg>
        <pc:picChg chg="add mod">
          <ac:chgData name="Vieslietotājs" userId="S::urn:spo:anon#1da66c0762161ffe91655e7cbac0561f34cd5df34044b1577e58d29b5749af25::" providerId="AD" clId="Web-{3F392714-17CB-F96C-0C78-77592E1EF45E}" dt="2021-11-27T00:42:09.060" v="5" actId="14100"/>
          <ac:picMkLst>
            <pc:docMk/>
            <pc:sldMk cId="1045546243" sldId="258"/>
            <ac:picMk id="4" creationId="{5A067758-4955-420D-976F-C53D3007A275}"/>
          </ac:picMkLst>
        </pc:picChg>
      </pc:sldChg>
      <pc:sldChg chg="addSp modSp">
        <pc:chgData name="Vieslietotājs" userId="S::urn:spo:anon#1da66c0762161ffe91655e7cbac0561f34cd5df34044b1577e58d29b5749af25::" providerId="AD" clId="Web-{3F392714-17CB-F96C-0C78-77592E1EF45E}" dt="2021-11-27T00:42:23.639" v="8" actId="1076"/>
        <pc:sldMkLst>
          <pc:docMk/>
          <pc:sldMk cId="422792435" sldId="274"/>
        </pc:sldMkLst>
        <pc:spChg chg="mod">
          <ac:chgData name="Vieslietotājs" userId="S::urn:spo:anon#1da66c0762161ffe91655e7cbac0561f34cd5df34044b1577e58d29b5749af25::" providerId="AD" clId="Web-{3F392714-17CB-F96C-0C78-77592E1EF45E}" dt="2021-11-27T00:26:14.526" v="1" actId="14100"/>
          <ac:spMkLst>
            <pc:docMk/>
            <pc:sldMk cId="422792435" sldId="274"/>
            <ac:spMk id="3" creationId="{206C7AE5-DDE9-406D-8BA6-48091519417C}"/>
          </ac:spMkLst>
        </pc:spChg>
        <pc:picChg chg="add mod">
          <ac:chgData name="Vieslietotājs" userId="S::urn:spo:anon#1da66c0762161ffe91655e7cbac0561f34cd5df34044b1577e58d29b5749af25::" providerId="AD" clId="Web-{3F392714-17CB-F96C-0C78-77592E1EF45E}" dt="2021-11-27T00:42:23.639" v="8" actId="1076"/>
          <ac:picMkLst>
            <pc:docMk/>
            <pc:sldMk cId="422792435" sldId="274"/>
            <ac:picMk id="4" creationId="{278318D1-8838-4322-9B18-8FDD2964A5D3}"/>
          </ac:picMkLst>
        </pc:picChg>
      </pc:sldChg>
    </pc:docChg>
  </pc:docChgLst>
  <pc:docChgLst>
    <pc:chgData name="Vieslietotājs" userId="S::urn:spo:anon#1da66c0762161ffe91655e7cbac0561f34cd5df34044b1577e58d29b5749af25::" providerId="AD" clId="Web-{82821BD0-B663-5BD0-D48F-481F34D16BD2}"/>
    <pc:docChg chg="modSld">
      <pc:chgData name="Vieslietotājs" userId="S::urn:spo:anon#1da66c0762161ffe91655e7cbac0561f34cd5df34044b1577e58d29b5749af25::" providerId="AD" clId="Web-{82821BD0-B663-5BD0-D48F-481F34D16BD2}" dt="2021-11-22T06:38:11.071" v="11" actId="1076"/>
      <pc:docMkLst>
        <pc:docMk/>
      </pc:docMkLst>
      <pc:sldChg chg="addSp modSp">
        <pc:chgData name="Vieslietotājs" userId="S::urn:spo:anon#1da66c0762161ffe91655e7cbac0561f34cd5df34044b1577e58d29b5749af25::" providerId="AD" clId="Web-{82821BD0-B663-5BD0-D48F-481F34D16BD2}" dt="2021-11-22T06:38:11.071" v="11" actId="1076"/>
        <pc:sldMkLst>
          <pc:docMk/>
          <pc:sldMk cId="3832555507" sldId="257"/>
        </pc:sldMkLst>
        <pc:spChg chg="mod">
          <ac:chgData name="Vieslietotājs" userId="S::urn:spo:anon#1da66c0762161ffe91655e7cbac0561f34cd5df34044b1577e58d29b5749af25::" providerId="AD" clId="Web-{82821BD0-B663-5BD0-D48F-481F34D16BD2}" dt="2021-11-22T06:38:11.071" v="11" actId="1076"/>
          <ac:spMkLst>
            <pc:docMk/>
            <pc:sldMk cId="3832555507" sldId="257"/>
            <ac:spMk id="3" creationId="{9803B697-3A5C-47BD-BC9A-E46599A2DBCA}"/>
          </ac:spMkLst>
        </pc:spChg>
        <pc:picChg chg="add mod ord">
          <ac:chgData name="Vieslietotājs" userId="S::urn:spo:anon#1da66c0762161ffe91655e7cbac0561f34cd5df34044b1577e58d29b5749af25::" providerId="AD" clId="Web-{82821BD0-B663-5BD0-D48F-481F34D16BD2}" dt="2021-11-22T06:37:55.508" v="6" actId="14100"/>
          <ac:picMkLst>
            <pc:docMk/>
            <pc:sldMk cId="3832555507" sldId="257"/>
            <ac:picMk id="4" creationId="{A9A2EB0A-0F24-4DAB-B6C5-1D33BD5967E9}"/>
          </ac:picMkLst>
        </pc:picChg>
      </pc:sldChg>
    </pc:docChg>
  </pc:docChgLst>
  <pc:docChgLst>
    <pc:chgData name="Guest User" userId="S::urn:spo:anon#1da66c0762161ffe91655e7cbac0561f34cd5df34044b1577e58d29b5749af25::" providerId="AD" clId="Web-{9EB5B5AA-11D6-54B0-70E8-5EC19867390A}"/>
    <pc:docChg chg="modSld">
      <pc:chgData name="Guest User" userId="S::urn:spo:anon#1da66c0762161ffe91655e7cbac0561f34cd5df34044b1577e58d29b5749af25::" providerId="AD" clId="Web-{9EB5B5AA-11D6-54B0-70E8-5EC19867390A}" dt="2021-11-25T23:46:22.092" v="10" actId="1076"/>
      <pc:docMkLst>
        <pc:docMk/>
      </pc:docMkLst>
      <pc:sldChg chg="addSp delSp modSp">
        <pc:chgData name="Guest User" userId="S::urn:spo:anon#1da66c0762161ffe91655e7cbac0561f34cd5df34044b1577e58d29b5749af25::" providerId="AD" clId="Web-{9EB5B5AA-11D6-54B0-70E8-5EC19867390A}" dt="2021-11-25T23:46:22.092" v="10" actId="1076"/>
        <pc:sldMkLst>
          <pc:docMk/>
          <pc:sldMk cId="4173302433" sldId="293"/>
        </pc:sldMkLst>
        <pc:picChg chg="add del mod">
          <ac:chgData name="Guest User" userId="S::urn:spo:anon#1da66c0762161ffe91655e7cbac0561f34cd5df34044b1577e58d29b5749af25::" providerId="AD" clId="Web-{9EB5B5AA-11D6-54B0-70E8-5EC19867390A}" dt="2021-11-25T23:46:17.936" v="6"/>
          <ac:picMkLst>
            <pc:docMk/>
            <pc:sldMk cId="4173302433" sldId="293"/>
            <ac:picMk id="3" creationId="{E36A0867-B8CF-46CA-857C-95D3EF2A7C2E}"/>
          </ac:picMkLst>
        </pc:picChg>
        <pc:picChg chg="mod">
          <ac:chgData name="Guest User" userId="S::urn:spo:anon#1da66c0762161ffe91655e7cbac0561f34cd5df34044b1577e58d29b5749af25::" providerId="AD" clId="Web-{9EB5B5AA-11D6-54B0-70E8-5EC19867390A}" dt="2021-11-25T23:45:59.341" v="4" actId="1076"/>
          <ac:picMkLst>
            <pc:docMk/>
            <pc:sldMk cId="4173302433" sldId="293"/>
            <ac:picMk id="4" creationId="{E9CD4225-33CD-4982-99A6-1F9113EB6193}"/>
          </ac:picMkLst>
        </pc:picChg>
        <pc:picChg chg="add mod">
          <ac:chgData name="Guest User" userId="S::urn:spo:anon#1da66c0762161ffe91655e7cbac0561f34cd5df34044b1577e58d29b5749af25::" providerId="AD" clId="Web-{9EB5B5AA-11D6-54B0-70E8-5EC19867390A}" dt="2021-11-25T23:46:22.092" v="10" actId="1076"/>
          <ac:picMkLst>
            <pc:docMk/>
            <pc:sldMk cId="4173302433" sldId="293"/>
            <ac:picMk id="5" creationId="{A9B15F9B-1E5C-4ABD-83DD-464BB84E7A0C}"/>
          </ac:picMkLst>
        </pc:picChg>
      </pc:sldChg>
    </pc:docChg>
  </pc:docChgLst>
  <pc:docChgLst>
    <pc:chgData name="Ieva Pāne" userId="S::ieva.pane@lmmdv.edu.lv::cf1338d7-a946-431d-b1e2-40550b4e421d" providerId="AD" clId="Web-{678FE611-2CC3-14E2-7F57-A37DB8A87D4A}"/>
    <pc:docChg chg="addSld modSld sldOrd addMainMaster modMainMaster">
      <pc:chgData name="Ieva Pāne" userId="S::ieva.pane@lmmdv.edu.lv::cf1338d7-a946-431d-b1e2-40550b4e421d" providerId="AD" clId="Web-{678FE611-2CC3-14E2-7F57-A37DB8A87D4A}" dt="2021-11-25T14:00:45.519" v="34" actId="20577"/>
      <pc:docMkLst>
        <pc:docMk/>
      </pc:docMkLst>
      <pc:sldChg chg="ord">
        <pc:chgData name="Ieva Pāne" userId="S::ieva.pane@lmmdv.edu.lv::cf1338d7-a946-431d-b1e2-40550b4e421d" providerId="AD" clId="Web-{678FE611-2CC3-14E2-7F57-A37DB8A87D4A}" dt="2021-11-25T13:57:49.033" v="31"/>
        <pc:sldMkLst>
          <pc:docMk/>
          <pc:sldMk cId="1480476491" sldId="265"/>
        </pc:sldMkLst>
      </pc:sldChg>
      <pc:sldChg chg="ord">
        <pc:chgData name="Ieva Pāne" userId="S::ieva.pane@lmmdv.edu.lv::cf1338d7-a946-431d-b1e2-40550b4e421d" providerId="AD" clId="Web-{678FE611-2CC3-14E2-7F57-A37DB8A87D4A}" dt="2021-11-25T13:57:32.423" v="29"/>
        <pc:sldMkLst>
          <pc:docMk/>
          <pc:sldMk cId="3040508636" sldId="266"/>
        </pc:sldMkLst>
      </pc:sldChg>
      <pc:sldChg chg="ord">
        <pc:chgData name="Ieva Pāne" userId="S::ieva.pane@lmmdv.edu.lv::cf1338d7-a946-431d-b1e2-40550b4e421d" providerId="AD" clId="Web-{678FE611-2CC3-14E2-7F57-A37DB8A87D4A}" dt="2021-11-25T13:57:41.970" v="30"/>
        <pc:sldMkLst>
          <pc:docMk/>
          <pc:sldMk cId="1701441272" sldId="267"/>
        </pc:sldMkLst>
      </pc:sldChg>
      <pc:sldChg chg="addSp delSp modSp">
        <pc:chgData name="Ieva Pāne" userId="S::ieva.pane@lmmdv.edu.lv::cf1338d7-a946-431d-b1e2-40550b4e421d" providerId="AD" clId="Web-{678FE611-2CC3-14E2-7F57-A37DB8A87D4A}" dt="2021-11-25T13:49:41.324" v="12" actId="1076"/>
        <pc:sldMkLst>
          <pc:docMk/>
          <pc:sldMk cId="4282212438" sldId="271"/>
        </pc:sldMkLst>
        <pc:spChg chg="add del mod">
          <ac:chgData name="Ieva Pāne" userId="S::ieva.pane@lmmdv.edu.lv::cf1338d7-a946-431d-b1e2-40550b4e421d" providerId="AD" clId="Web-{678FE611-2CC3-14E2-7F57-A37DB8A87D4A}" dt="2021-11-25T13:49:17.027" v="7"/>
          <ac:spMkLst>
            <pc:docMk/>
            <pc:sldMk cId="4282212438" sldId="271"/>
            <ac:spMk id="8" creationId="{6ED171EB-BC00-4904-88F5-83438FCD50E6}"/>
          </ac:spMkLst>
        </pc:spChg>
        <pc:picChg chg="add mod ord">
          <ac:chgData name="Ieva Pāne" userId="S::ieva.pane@lmmdv.edu.lv::cf1338d7-a946-431d-b1e2-40550b4e421d" providerId="AD" clId="Web-{678FE611-2CC3-14E2-7F57-A37DB8A87D4A}" dt="2021-11-25T13:49:41.324" v="12" actId="1076"/>
          <ac:picMkLst>
            <pc:docMk/>
            <pc:sldMk cId="4282212438" sldId="271"/>
            <ac:picMk id="9" creationId="{5341CB59-C537-44D8-9090-69F1CB692003}"/>
          </ac:picMkLst>
        </pc:picChg>
        <pc:picChg chg="del">
          <ac:chgData name="Ieva Pāne" userId="S::ieva.pane@lmmdv.edu.lv::cf1338d7-a946-431d-b1e2-40550b4e421d" providerId="AD" clId="Web-{678FE611-2CC3-14E2-7F57-A37DB8A87D4A}" dt="2021-11-25T13:49:13.793" v="6"/>
          <ac:picMkLst>
            <pc:docMk/>
            <pc:sldMk cId="4282212438" sldId="271"/>
            <ac:picMk id="14" creationId="{3CA50C6D-66B5-47D2-905E-313FC37DC0FA}"/>
          </ac:picMkLst>
        </pc:picChg>
      </pc:sldChg>
      <pc:sldChg chg="modSp">
        <pc:chgData name="Ieva Pāne" userId="S::ieva.pane@lmmdv.edu.lv::cf1338d7-a946-431d-b1e2-40550b4e421d" providerId="AD" clId="Web-{678FE611-2CC3-14E2-7F57-A37DB8A87D4A}" dt="2021-11-25T14:00:45.519" v="34" actId="20577"/>
        <pc:sldMkLst>
          <pc:docMk/>
          <pc:sldMk cId="414958620" sldId="280"/>
        </pc:sldMkLst>
        <pc:spChg chg="mod">
          <ac:chgData name="Ieva Pāne" userId="S::ieva.pane@lmmdv.edu.lv::cf1338d7-a946-431d-b1e2-40550b4e421d" providerId="AD" clId="Web-{678FE611-2CC3-14E2-7F57-A37DB8A87D4A}" dt="2021-11-25T14:00:45.519" v="34" actId="20577"/>
          <ac:spMkLst>
            <pc:docMk/>
            <pc:sldMk cId="414958620" sldId="280"/>
            <ac:spMk id="2" creationId="{6718BA03-E780-4EC6-A283-8F83A6522347}"/>
          </ac:spMkLst>
        </pc:spChg>
      </pc:sldChg>
      <pc:sldChg chg="add">
        <pc:chgData name="Ieva Pāne" userId="S::ieva.pane@lmmdv.edu.lv::cf1338d7-a946-431d-b1e2-40550b4e421d" providerId="AD" clId="Web-{678FE611-2CC3-14E2-7F57-A37DB8A87D4A}" dt="2021-11-25T13:45:50.915" v="0"/>
        <pc:sldMkLst>
          <pc:docMk/>
          <pc:sldMk cId="4054937213" sldId="284"/>
        </pc:sldMkLst>
      </pc:sldChg>
      <pc:sldChg chg="add">
        <pc:chgData name="Ieva Pāne" userId="S::ieva.pane@lmmdv.edu.lv::cf1338d7-a946-431d-b1e2-40550b4e421d" providerId="AD" clId="Web-{678FE611-2CC3-14E2-7F57-A37DB8A87D4A}" dt="2021-11-25T13:45:51.228" v="1"/>
        <pc:sldMkLst>
          <pc:docMk/>
          <pc:sldMk cId="3936658353" sldId="285"/>
        </pc:sldMkLst>
      </pc:sldChg>
      <pc:sldChg chg="modSp add">
        <pc:chgData name="Ieva Pāne" userId="S::ieva.pane@lmmdv.edu.lv::cf1338d7-a946-431d-b1e2-40550b4e421d" providerId="AD" clId="Web-{678FE611-2CC3-14E2-7F57-A37DB8A87D4A}" dt="2021-11-25T13:53:06.217" v="28" actId="1076"/>
        <pc:sldMkLst>
          <pc:docMk/>
          <pc:sldMk cId="2039168079" sldId="286"/>
        </pc:sldMkLst>
        <pc:picChg chg="mod">
          <ac:chgData name="Ieva Pāne" userId="S::ieva.pane@lmmdv.edu.lv::cf1338d7-a946-431d-b1e2-40550b4e421d" providerId="AD" clId="Web-{678FE611-2CC3-14E2-7F57-A37DB8A87D4A}" dt="2021-11-25T13:53:06.217" v="28" actId="1076"/>
          <ac:picMkLst>
            <pc:docMk/>
            <pc:sldMk cId="2039168079" sldId="286"/>
            <ac:picMk id="3" creationId="{00000000-0000-0000-0000-000000000000}"/>
          </ac:picMkLst>
        </pc:picChg>
      </pc:sldChg>
      <pc:sldChg chg="add">
        <pc:chgData name="Ieva Pāne" userId="S::ieva.pane@lmmdv.edu.lv::cf1338d7-a946-431d-b1e2-40550b4e421d" providerId="AD" clId="Web-{678FE611-2CC3-14E2-7F57-A37DB8A87D4A}" dt="2021-11-25T13:45:51.493" v="3"/>
        <pc:sldMkLst>
          <pc:docMk/>
          <pc:sldMk cId="3625153448" sldId="287"/>
        </pc:sldMkLst>
      </pc:sldChg>
      <pc:sldChg chg="modSp add">
        <pc:chgData name="Ieva Pāne" userId="S::ieva.pane@lmmdv.edu.lv::cf1338d7-a946-431d-b1e2-40550b4e421d" providerId="AD" clId="Web-{678FE611-2CC3-14E2-7F57-A37DB8A87D4A}" dt="2021-11-25T13:52:37.951" v="25" actId="1076"/>
        <pc:sldMkLst>
          <pc:docMk/>
          <pc:sldMk cId="3292033174" sldId="288"/>
        </pc:sldMkLst>
        <pc:picChg chg="mod">
          <ac:chgData name="Ieva Pāne" userId="S::ieva.pane@lmmdv.edu.lv::cf1338d7-a946-431d-b1e2-40550b4e421d" providerId="AD" clId="Web-{678FE611-2CC3-14E2-7F57-A37DB8A87D4A}" dt="2021-11-25T13:52:37.951" v="25" actId="1076"/>
          <ac:picMkLst>
            <pc:docMk/>
            <pc:sldMk cId="3292033174" sldId="288"/>
            <ac:picMk id="6" creationId="{00000000-0000-0000-0000-000000000000}"/>
          </ac:picMkLst>
        </pc:picChg>
      </pc:sldChg>
      <pc:sldChg chg="modSp add">
        <pc:chgData name="Ieva Pāne" userId="S::ieva.pane@lmmdv.edu.lv::cf1338d7-a946-431d-b1e2-40550b4e421d" providerId="AD" clId="Web-{678FE611-2CC3-14E2-7F57-A37DB8A87D4A}" dt="2021-11-25T13:51:45.419" v="19" actId="14100"/>
        <pc:sldMkLst>
          <pc:docMk/>
          <pc:sldMk cId="834046426" sldId="289"/>
        </pc:sldMkLst>
        <pc:picChg chg="mod">
          <ac:chgData name="Ieva Pāne" userId="S::ieva.pane@lmmdv.edu.lv::cf1338d7-a946-431d-b1e2-40550b4e421d" providerId="AD" clId="Web-{678FE611-2CC3-14E2-7F57-A37DB8A87D4A}" dt="2021-11-25T13:51:45.419" v="19" actId="14100"/>
          <ac:picMkLst>
            <pc:docMk/>
            <pc:sldMk cId="834046426" sldId="289"/>
            <ac:picMk id="2" creationId="{00000000-0000-0000-0000-000000000000}"/>
          </ac:picMkLst>
        </pc:picChg>
        <pc:picChg chg="mod">
          <ac:chgData name="Ieva Pāne" userId="S::ieva.pane@lmmdv.edu.lv::cf1338d7-a946-431d-b1e2-40550b4e421d" providerId="AD" clId="Web-{678FE611-2CC3-14E2-7F57-A37DB8A87D4A}" dt="2021-11-25T13:51:28.013" v="13" actId="1076"/>
          <ac:picMkLst>
            <pc:docMk/>
            <pc:sldMk cId="834046426" sldId="289"/>
            <ac:picMk id="3" creationId="{00000000-0000-0000-0000-000000000000}"/>
          </ac:picMkLst>
        </pc:picChg>
      </pc:sldChg>
      <pc:sldMasterChg chg="add addSldLayout">
        <pc:chgData name="Ieva Pāne" userId="S::ieva.pane@lmmdv.edu.lv::cf1338d7-a946-431d-b1e2-40550b4e421d" providerId="AD" clId="Web-{678FE611-2CC3-14E2-7F57-A37DB8A87D4A}" dt="2021-11-25T13:45:50.915" v="0"/>
        <pc:sldMasterMkLst>
          <pc:docMk/>
          <pc:sldMasterMk cId="0" sldId="2147483660"/>
        </pc:sldMasterMkLst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61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62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63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64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65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66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67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68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69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70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0" sldId="2147483671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755909808" sldId="2147483672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610111461" sldId="2147483673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1167901467" sldId="2147483674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2560693259" sldId="2147483675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593502207" sldId="2147483676"/>
          </pc:sldLayoutMkLst>
        </pc:sldLayoutChg>
        <pc:sldLayoutChg chg="ad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0" sldId="2147483660"/>
            <pc:sldLayoutMk cId="2703211277" sldId="2147483677"/>
          </pc:sldLayoutMkLst>
        </pc:sldLayoutChg>
      </pc:sldMasterChg>
      <pc:sldMasterChg chg="replId modSldLayout">
        <pc:chgData name="Ieva Pāne" userId="S::ieva.pane@lmmdv.edu.lv::cf1338d7-a946-431d-b1e2-40550b4e421d" providerId="AD" clId="Web-{678FE611-2CC3-14E2-7F57-A37DB8A87D4A}" dt="2021-11-25T13:45:50.915" v="0"/>
        <pc:sldMasterMkLst>
          <pc:docMk/>
          <pc:sldMasterMk cId="3842024026" sldId="2147483678"/>
        </pc:sldMasterMkLst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3738033460" sldId="2147483679"/>
          </pc:sldLayoutMkLst>
        </pc:sldLayoutChg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1910438028" sldId="2147483680"/>
          </pc:sldLayoutMkLst>
        </pc:sldLayoutChg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1209348908" sldId="2147483681"/>
          </pc:sldLayoutMkLst>
        </pc:sldLayoutChg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810195329" sldId="2147483682"/>
          </pc:sldLayoutMkLst>
        </pc:sldLayoutChg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2021146167" sldId="2147483683"/>
          </pc:sldLayoutMkLst>
        </pc:sldLayoutChg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740570026" sldId="2147483684"/>
          </pc:sldLayoutMkLst>
        </pc:sldLayoutChg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797520961" sldId="2147483685"/>
          </pc:sldLayoutMkLst>
        </pc:sldLayoutChg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2807836681" sldId="2147483686"/>
          </pc:sldLayoutMkLst>
        </pc:sldLayoutChg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2639392403" sldId="2147483687"/>
          </pc:sldLayoutMkLst>
        </pc:sldLayoutChg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3306235106" sldId="2147483688"/>
          </pc:sldLayoutMkLst>
        </pc:sldLayoutChg>
        <pc:sldLayoutChg chg="replId">
          <pc:chgData name="Ieva Pāne" userId="S::ieva.pane@lmmdv.edu.lv::cf1338d7-a946-431d-b1e2-40550b4e421d" providerId="AD" clId="Web-{678FE611-2CC3-14E2-7F57-A37DB8A87D4A}" dt="2021-11-25T13:45:50.915" v="0"/>
          <pc:sldLayoutMkLst>
            <pc:docMk/>
            <pc:sldMasterMk cId="3842024026" sldId="2147483678"/>
            <pc:sldLayoutMk cId="1282885522" sldId="2147483689"/>
          </pc:sldLayoutMkLst>
        </pc:sldLayoutChg>
      </pc:sldMasterChg>
    </pc:docChg>
  </pc:docChgLst>
  <pc:docChgLst>
    <pc:chgData name="Sana Lukševica" userId="S::sana.luksevica@lmmdv.edu.lv::d3ed84c0-4975-478e-bb3d-bddb195e4540" providerId="AD" clId="Web-{F129D7B0-5ABD-E2E2-8321-7478572313E9}"/>
    <pc:docChg chg="modSld">
      <pc:chgData name="Sana Lukševica" userId="S::sana.luksevica@lmmdv.edu.lv::d3ed84c0-4975-478e-bb3d-bddb195e4540" providerId="AD" clId="Web-{F129D7B0-5ABD-E2E2-8321-7478572313E9}" dt="2021-11-19T08:35:21.602" v="544"/>
      <pc:docMkLst>
        <pc:docMk/>
      </pc:docMkLst>
      <pc:sldChg chg="modSp modNotes">
        <pc:chgData name="Sana Lukševica" userId="S::sana.luksevica@lmmdv.edu.lv::d3ed84c0-4975-478e-bb3d-bddb195e4540" providerId="AD" clId="Web-{F129D7B0-5ABD-E2E2-8321-7478572313E9}" dt="2021-11-19T08:35:21.602" v="544"/>
        <pc:sldMkLst>
          <pc:docMk/>
          <pc:sldMk cId="4034037886" sldId="263"/>
        </pc:sldMkLst>
        <pc:spChg chg="mod">
          <ac:chgData name="Sana Lukševica" userId="S::sana.luksevica@lmmdv.edu.lv::d3ed84c0-4975-478e-bb3d-bddb195e4540" providerId="AD" clId="Web-{F129D7B0-5ABD-E2E2-8321-7478572313E9}" dt="2021-11-19T08:31:54.052" v="529" actId="20577"/>
          <ac:spMkLst>
            <pc:docMk/>
            <pc:sldMk cId="4034037886" sldId="263"/>
            <ac:spMk id="3" creationId="{D7BF264B-1AE0-46D4-9A73-BBA9841F4508}"/>
          </ac:spMkLst>
        </pc:spChg>
      </pc:sldChg>
    </pc:docChg>
  </pc:docChgLst>
  <pc:docChgLst>
    <pc:chgData name="Anna Marija Kukuka" userId="S::anna.kukuka@lmmdv.edu.lv::1ddf331f-1dc8-4796-be3d-e0180c60474a" providerId="AD" clId="Web-{8DF64F4B-CB2D-FD56-1E98-836523475B88}"/>
    <pc:docChg chg="addSld delSld modSld addMainMaster modMainMaster">
      <pc:chgData name="Anna Marija Kukuka" userId="S::anna.kukuka@lmmdv.edu.lv::1ddf331f-1dc8-4796-be3d-e0180c60474a" providerId="AD" clId="Web-{8DF64F4B-CB2D-FD56-1E98-836523475B88}" dt="2021-11-23T17:13:20.620" v="28"/>
      <pc:docMkLst>
        <pc:docMk/>
      </pc:docMkLst>
      <pc:sldChg chg="new del">
        <pc:chgData name="Anna Marija Kukuka" userId="S::anna.kukuka@lmmdv.edu.lv::1ddf331f-1dc8-4796-be3d-e0180c60474a" providerId="AD" clId="Web-{8DF64F4B-CB2D-FD56-1E98-836523475B88}" dt="2021-11-23T17:00:38.753" v="2"/>
        <pc:sldMkLst>
          <pc:docMk/>
          <pc:sldMk cId="2854190159" sldId="268"/>
        </pc:sldMkLst>
      </pc:sldChg>
      <pc:sldChg chg="delSp add modNotes">
        <pc:chgData name="Anna Marija Kukuka" userId="S::anna.kukuka@lmmdv.edu.lv::1ddf331f-1dc8-4796-be3d-e0180c60474a" providerId="AD" clId="Web-{8DF64F4B-CB2D-FD56-1E98-836523475B88}" dt="2021-11-23T17:08:04.579" v="17"/>
        <pc:sldMkLst>
          <pc:docMk/>
          <pc:sldMk cId="2680578637" sldId="269"/>
        </pc:sldMkLst>
        <pc:spChg chg="del">
          <ac:chgData name="Anna Marija Kukuka" userId="S::anna.kukuka@lmmdv.edu.lv::1ddf331f-1dc8-4796-be3d-e0180c60474a" providerId="AD" clId="Web-{8DF64F4B-CB2D-FD56-1E98-836523475B88}" dt="2021-11-23T17:07:28.781" v="13"/>
          <ac:spMkLst>
            <pc:docMk/>
            <pc:sldMk cId="2680578637" sldId="269"/>
            <ac:spMk id="7" creationId="{CC5D4D17-FB9F-49A7-8610-A4245F522507}"/>
          </ac:spMkLst>
        </pc:spChg>
      </pc:sldChg>
      <pc:sldChg chg="add modNotes">
        <pc:chgData name="Anna Marija Kukuka" userId="S::anna.kukuka@lmmdv.edu.lv::1ddf331f-1dc8-4796-be3d-e0180c60474a" providerId="AD" clId="Web-{8DF64F4B-CB2D-FD56-1E98-836523475B88}" dt="2021-11-23T17:08:59.377" v="19"/>
        <pc:sldMkLst>
          <pc:docMk/>
          <pc:sldMk cId="2163622954" sldId="270"/>
        </pc:sldMkLst>
      </pc:sldChg>
      <pc:sldChg chg="add modNotes">
        <pc:chgData name="Anna Marija Kukuka" userId="S::anna.kukuka@lmmdv.edu.lv::1ddf331f-1dc8-4796-be3d-e0180c60474a" providerId="AD" clId="Web-{8DF64F4B-CB2D-FD56-1E98-836523475B88}" dt="2021-11-23T17:09:11.862" v="21"/>
        <pc:sldMkLst>
          <pc:docMk/>
          <pc:sldMk cId="4282212438" sldId="271"/>
        </pc:sldMkLst>
      </pc:sldChg>
      <pc:sldChg chg="modSp add modNotes">
        <pc:chgData name="Anna Marija Kukuka" userId="S::anna.kukuka@lmmdv.edu.lv::1ddf331f-1dc8-4796-be3d-e0180c60474a" providerId="AD" clId="Web-{8DF64F4B-CB2D-FD56-1E98-836523475B88}" dt="2021-11-23T17:09:30.503" v="23"/>
        <pc:sldMkLst>
          <pc:docMk/>
          <pc:sldMk cId="1186146384" sldId="272"/>
        </pc:sldMkLst>
        <pc:spChg chg="mod">
          <ac:chgData name="Anna Marija Kukuka" userId="S::anna.kukuka@lmmdv.edu.lv::1ddf331f-1dc8-4796-be3d-e0180c60474a" providerId="AD" clId="Web-{8DF64F4B-CB2D-FD56-1E98-836523475B88}" dt="2021-11-23T17:02:29.490" v="11" actId="20577"/>
          <ac:spMkLst>
            <pc:docMk/>
            <pc:sldMk cId="1186146384" sldId="272"/>
            <ac:spMk id="3" creationId="{20EB1740-EC9D-416B-92C9-A11C3F810E17}"/>
          </ac:spMkLst>
        </pc:spChg>
      </pc:sldChg>
      <pc:sldChg chg="add modNotes">
        <pc:chgData name="Anna Marija Kukuka" userId="S::anna.kukuka@lmmdv.edu.lv::1ddf331f-1dc8-4796-be3d-e0180c60474a" providerId="AD" clId="Web-{8DF64F4B-CB2D-FD56-1E98-836523475B88}" dt="2021-11-23T17:13:20.620" v="28"/>
        <pc:sldMkLst>
          <pc:docMk/>
          <pc:sldMk cId="2158264587" sldId="273"/>
        </pc:sldMkLst>
      </pc:sldChg>
      <pc:sldMasterChg chg="add addSldLayout">
        <pc:chgData name="Anna Marija Kukuka" userId="S::anna.kukuka@lmmdv.edu.lv::1ddf331f-1dc8-4796-be3d-e0180c60474a" providerId="AD" clId="Web-{8DF64F4B-CB2D-FD56-1E98-836523475B88}" dt="2021-11-23T17:00:34.565" v="1"/>
        <pc:sldMasterMkLst>
          <pc:docMk/>
          <pc:sldMasterMk cId="553138799" sldId="2147483648"/>
        </pc:sldMasterMkLst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995366334" sldId="2147483649"/>
          </pc:sldLayoutMkLst>
        </pc:sldLayoutChg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4091547106" sldId="2147483650"/>
          </pc:sldLayoutMkLst>
        </pc:sldLayoutChg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720790305" sldId="2147483651"/>
          </pc:sldLayoutMkLst>
        </pc:sldLayoutChg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1180319558" sldId="2147483652"/>
          </pc:sldLayoutMkLst>
        </pc:sldLayoutChg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2580330816" sldId="2147483653"/>
          </pc:sldLayoutMkLst>
        </pc:sldLayoutChg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213751014" sldId="2147483654"/>
          </pc:sldLayoutMkLst>
        </pc:sldLayoutChg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4261252991" sldId="2147483655"/>
          </pc:sldLayoutMkLst>
        </pc:sldLayoutChg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4171230443" sldId="2147483656"/>
          </pc:sldLayoutMkLst>
        </pc:sldLayoutChg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1835266461" sldId="2147483657"/>
          </pc:sldLayoutMkLst>
        </pc:sldLayoutChg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2304944544" sldId="2147483658"/>
          </pc:sldLayoutMkLst>
        </pc:sldLayoutChg>
        <pc:sldLayoutChg chg="ad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553138799" sldId="2147483648"/>
            <pc:sldLayoutMk cId="3545798028" sldId="2147483659"/>
          </pc:sldLayoutMkLst>
        </pc:sldLayoutChg>
      </pc:sldMasterChg>
      <pc:sldMasterChg chg="replId modSldLayout">
        <pc:chgData name="Anna Marija Kukuka" userId="S::anna.kukuka@lmmdv.edu.lv::1ddf331f-1dc8-4796-be3d-e0180c60474a" providerId="AD" clId="Web-{8DF64F4B-CB2D-FD56-1E98-836523475B88}" dt="2021-11-23T17:00:34.565" v="1"/>
        <pc:sldMasterMkLst>
          <pc:docMk/>
          <pc:sldMasterMk cId="3842024026" sldId="2147483678"/>
        </pc:sldMasterMkLst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3738033460" sldId="2147483679"/>
          </pc:sldLayoutMkLst>
        </pc:sldLayoutChg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1910438028" sldId="2147483680"/>
          </pc:sldLayoutMkLst>
        </pc:sldLayoutChg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1209348908" sldId="2147483681"/>
          </pc:sldLayoutMkLst>
        </pc:sldLayoutChg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810195329" sldId="2147483682"/>
          </pc:sldLayoutMkLst>
        </pc:sldLayoutChg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2021146167" sldId="2147483683"/>
          </pc:sldLayoutMkLst>
        </pc:sldLayoutChg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740570026" sldId="2147483684"/>
          </pc:sldLayoutMkLst>
        </pc:sldLayoutChg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797520961" sldId="2147483685"/>
          </pc:sldLayoutMkLst>
        </pc:sldLayoutChg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2807836681" sldId="2147483686"/>
          </pc:sldLayoutMkLst>
        </pc:sldLayoutChg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2639392403" sldId="2147483687"/>
          </pc:sldLayoutMkLst>
        </pc:sldLayoutChg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3306235106" sldId="2147483688"/>
          </pc:sldLayoutMkLst>
        </pc:sldLayoutChg>
        <pc:sldLayoutChg chg="replId">
          <pc:chgData name="Anna Marija Kukuka" userId="S::anna.kukuka@lmmdv.edu.lv::1ddf331f-1dc8-4796-be3d-e0180c60474a" providerId="AD" clId="Web-{8DF64F4B-CB2D-FD56-1E98-836523475B88}" dt="2021-11-23T17:00:34.565" v="1"/>
          <pc:sldLayoutMkLst>
            <pc:docMk/>
            <pc:sldMasterMk cId="3842024026" sldId="2147483678"/>
            <pc:sldLayoutMk cId="1282885522" sldId="2147483689"/>
          </pc:sldLayoutMkLst>
        </pc:sldLayoutChg>
      </pc:sldMasterChg>
    </pc:docChg>
  </pc:docChgLst>
  <pc:docChgLst>
    <pc:chgData name="Sana Lukševica" userId="S::sana.luksevica@lmmdv.edu.lv::d3ed84c0-4975-478e-bb3d-bddb195e4540" providerId="AD" clId="Web-{90F5C362-4E03-5822-DF9D-2A9728DA0C73}"/>
    <pc:docChg chg="modSld">
      <pc:chgData name="Sana Lukševica" userId="S::sana.luksevica@lmmdv.edu.lv::d3ed84c0-4975-478e-bb3d-bddb195e4540" providerId="AD" clId="Web-{90F5C362-4E03-5822-DF9D-2A9728DA0C73}" dt="2021-11-18T11:01:56.092" v="17" actId="20577"/>
      <pc:docMkLst>
        <pc:docMk/>
      </pc:docMkLst>
      <pc:sldChg chg="modSp">
        <pc:chgData name="Sana Lukševica" userId="S::sana.luksevica@lmmdv.edu.lv::d3ed84c0-4975-478e-bb3d-bddb195e4540" providerId="AD" clId="Web-{90F5C362-4E03-5822-DF9D-2A9728DA0C73}" dt="2021-11-18T11:01:56.092" v="17" actId="20577"/>
        <pc:sldMkLst>
          <pc:docMk/>
          <pc:sldMk cId="4034037886" sldId="263"/>
        </pc:sldMkLst>
        <pc:spChg chg="mod">
          <ac:chgData name="Sana Lukševica" userId="S::sana.luksevica@lmmdv.edu.lv::d3ed84c0-4975-478e-bb3d-bddb195e4540" providerId="AD" clId="Web-{90F5C362-4E03-5822-DF9D-2A9728DA0C73}" dt="2021-11-18T10:56:19.539" v="15" actId="20577"/>
          <ac:spMkLst>
            <pc:docMk/>
            <pc:sldMk cId="4034037886" sldId="263"/>
            <ac:spMk id="2" creationId="{F43F49F9-F4C1-4468-AF4B-21B6935B1984}"/>
          </ac:spMkLst>
        </pc:spChg>
        <pc:spChg chg="mod">
          <ac:chgData name="Sana Lukševica" userId="S::sana.luksevica@lmmdv.edu.lv::d3ed84c0-4975-478e-bb3d-bddb195e4540" providerId="AD" clId="Web-{90F5C362-4E03-5822-DF9D-2A9728DA0C73}" dt="2021-11-18T11:01:56.092" v="17" actId="20577"/>
          <ac:spMkLst>
            <pc:docMk/>
            <pc:sldMk cId="4034037886" sldId="263"/>
            <ac:spMk id="3" creationId="{D7BF264B-1AE0-46D4-9A73-BBA9841F4508}"/>
          </ac:spMkLst>
        </pc:spChg>
      </pc:sldChg>
    </pc:docChg>
  </pc:docChgLst>
  <pc:docChgLst>
    <pc:chgData name="Guest User" userId="S::urn:spo:anon#1da66c0762161ffe91655e7cbac0561f34cd5df34044b1577e58d29b5749af25::" providerId="AD" clId="Web-{B220DA60-5912-B163-3A9D-C89E0FB22908}"/>
    <pc:docChg chg="addSld delSld modSld sldOrd">
      <pc:chgData name="Guest User" userId="S::urn:spo:anon#1da66c0762161ffe91655e7cbac0561f34cd5df34044b1577e58d29b5749af25::" providerId="AD" clId="Web-{B220DA60-5912-B163-3A9D-C89E0FB22908}" dt="2021-11-25T23:39:45.247" v="3"/>
      <pc:docMkLst>
        <pc:docMk/>
      </pc:docMkLst>
      <pc:sldChg chg="modSp ord">
        <pc:chgData name="Guest User" userId="S::urn:spo:anon#1da66c0762161ffe91655e7cbac0561f34cd5df34044b1577e58d29b5749af25::" providerId="AD" clId="Web-{B220DA60-5912-B163-3A9D-C89E0FB22908}" dt="2021-11-25T23:39:11.042" v="1" actId="20577"/>
        <pc:sldMkLst>
          <pc:docMk/>
          <pc:sldMk cId="4173302433" sldId="293"/>
        </pc:sldMkLst>
        <pc:spChg chg="mod">
          <ac:chgData name="Guest User" userId="S::urn:spo:anon#1da66c0762161ffe91655e7cbac0561f34cd5df34044b1577e58d29b5749af25::" providerId="AD" clId="Web-{B220DA60-5912-B163-3A9D-C89E0FB22908}" dt="2021-11-25T23:39:11.042" v="1" actId="20577"/>
          <ac:spMkLst>
            <pc:docMk/>
            <pc:sldMk cId="4173302433" sldId="293"/>
            <ac:spMk id="2" creationId="{E4810550-B8C7-46FA-9C33-2D8B4E484D58}"/>
          </ac:spMkLst>
        </pc:spChg>
      </pc:sldChg>
      <pc:sldChg chg="add del replId">
        <pc:chgData name="Guest User" userId="S::urn:spo:anon#1da66c0762161ffe91655e7cbac0561f34cd5df34044b1577e58d29b5749af25::" providerId="AD" clId="Web-{B220DA60-5912-B163-3A9D-C89E0FB22908}" dt="2021-11-25T23:39:45.247" v="3"/>
        <pc:sldMkLst>
          <pc:docMk/>
          <pc:sldMk cId="284530994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0A3E6-1C64-4AAC-9ED7-1E348A7A37C5}" type="datetimeFigureOut">
              <a:rPr lang="en-US"/>
              <a:t>11/28/2021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8669-EDF7-4E5F-8E82-A7920B080C6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Latvia is a country in Northern Europe, on the eastern shore of the Baltic Sea. One of the 3 Baltic States countries. The area of the country is 64,589 km2. Our country borders in the North with Estonia, in the east with Russia, in south-east with Belarus, in the south with Lithuania, in the west by the Baltic Sea, and here (shown in presentation) by the Gulf of Riga.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8669-EDF7-4E5F-8E82-A7920B080C6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53% of the territory of Latvia is covered by forests. Last year's research revealed that among EU countries, Latvia ranks 5th in terms of the percentage of forest area in the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2B4D-4B65-4454-BDF6-D08BF9645504}" type="slidenum">
              <a:rPr lang="lv-LV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480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803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623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288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5DEE-5D63-4166-A00D-94BBCBFE0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440BA-C327-4F5E-90FF-C45BA157A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0B0CD-0E6B-41E7-95B6-EE217981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13A4-6149-408E-9E5D-F1F54446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5100B-2132-4377-831D-52287A68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536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05D5-A900-42CD-9B06-A9AF9DF6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B5857-DBEB-40E1-8A09-F8F94895E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9D1B-4C77-42E9-B1EE-8B032970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52622-9D4C-4CE3-AE47-A7164DB8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FA807-9C69-4CD3-81FA-C109F6AC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154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8D4A-60E0-4DAF-9964-8D1438CC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E26E5-40CC-4E9F-85DC-A3C442A10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5130-495F-4246-9AF4-CC689183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8199-4D27-47D8-9AF1-36CD6C32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59EEB-AEAA-4386-B185-BEB13CE1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0790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AEBE-20AF-4818-9514-CFE42432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766B4-8ECA-4EA1-8D4E-46AB85A919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F1144-07E1-4F45-A3C4-7C2953F30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7086F-4C1F-4C59-BDB8-AE95C3B4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D65EB-12A0-48DC-8291-98F6EA88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929C3-F8B2-44E6-85DE-D58BF71E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0319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91AA-DE10-4F92-9790-66287C43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2FB34-1F7D-4D0D-8483-9C549CDA1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B6CFC-5177-4730-8F3B-078CB38E1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EB30B-BF17-409C-A407-EBDF25D92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C00269-503C-4F71-8BC2-B905ACB13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F85C2-38B9-4D4A-A803-687CC7B3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A3C03-DB2A-42A8-935B-F98DF256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530A4-D567-43F4-9E56-C244265D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033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7BAF-784A-4403-9BD0-AF5C20AF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2E641-642A-4DC8-BE1A-4E17157C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9788F-0647-4358-802C-C7BB384F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A49D2-01A2-4825-B62D-6700C73A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751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B3960-E7C2-4D4E-BBD5-C8C101FA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9AC21-F99C-4BFD-8F9E-7A159CF6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8AA2B-06B9-4599-B7D0-BC0743F1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125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4C42-663A-489E-8998-28A4D258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2AD55-B0A2-45C3-9DFD-BDC323D7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8BAA0-14B2-4F0B-A85C-08839F7C5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74F12-96AF-41A9-AADC-0F51126E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558E5-73A5-4649-9AFD-AC6854D7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08E9A-6B69-47AC-AF4F-13C01808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123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0438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9959-264B-47BC-9EE2-B7699D8C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3C182-2C6C-4729-BCE6-DB157405E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3F5E8-488E-4B3A-A494-8E4502135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E99D5-2603-41C5-971F-5215B740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0A093-5697-41C9-91BE-71589896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D6D7D-B8F9-4922-B439-755C6C6C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5266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45B5-C822-4AE0-B7F0-19B290C9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4A215-A748-4F74-AECE-F756FF5DB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D6EA-69F8-44EE-935F-DB07963C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B671B-AB4E-417A-BE3A-A09085F1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C1F35-45C8-430F-818F-9EBE2E9A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4944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B2D2A-6B18-4C7F-8290-AA92FF7EC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BC14B-8C24-491C-852F-50D7E53A4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7EFA-9A8F-40C0-88BD-989EF803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1111C-7FFD-4496-8F52-6C50E45F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AE10-CCB4-4577-AEFA-448FB981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579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934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0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114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057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752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783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93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155F6-B2BD-4B57-A915-5AFD26572708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8695-408F-4A8D-8F85-348A0719A06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202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F124B-0C7A-40D5-9F8B-CF3B1DB6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2504-B208-4664-B670-A1643B80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FEBB6-79BB-4D48-828C-9AA96AC1B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C3E2-302F-4C60-9DA1-97FB9266F751}" type="datetimeFigureOut">
              <a:rPr lang="lv-LV" smtClean="0"/>
              <a:t>28.11.2021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7F924-92AA-4F9C-A4BE-21B862206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A0896-C459-4C9E-85BD-4CA3B4745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FBEE-AEF7-4CD1-A8DB-C5EB5F8E7BE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313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PGcigpmGw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MkPGcigpmGw?start=29&amp;feature=oembe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BnjZVVgqqEU?start=42&amp;feature=oembed" TargetMode="Externa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U4KXQJbUxA?start=25&amp;feature=oembed" TargetMode="Externa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m8sr7oiZaI?start=7&amp;feature=oembed" TargetMode="Externa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ETv-fv6RWs?start=97&amp;feature=oembed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7" descr="Shape, arrow&#10;&#10;Description automatically generated">
            <a:extLst>
              <a:ext uri="{FF2B5EF4-FFF2-40B4-BE49-F238E27FC236}">
                <a16:creationId xmlns:a16="http://schemas.microsoft.com/office/drawing/2014/main" id="{55979C76-6060-4D07-BD57-09DE549F3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1" y="4636437"/>
            <a:ext cx="1975450" cy="1975450"/>
          </a:xfrm>
          <a:prstGeom prst="rect">
            <a:avLst/>
          </a:prstGeom>
        </p:spPr>
      </p:pic>
      <p:pic>
        <p:nvPicPr>
          <p:cNvPr id="8" name="Attēls 8">
            <a:extLst>
              <a:ext uri="{FF2B5EF4-FFF2-40B4-BE49-F238E27FC236}">
                <a16:creationId xmlns:a16="http://schemas.microsoft.com/office/drawing/2014/main" id="{0BA2AF5C-F5C4-4F96-84B2-5CEC72352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8" b="1181"/>
          <a:stretch/>
        </p:blipFill>
        <p:spPr>
          <a:xfrm>
            <a:off x="1260" y="-109"/>
            <a:ext cx="12008666" cy="68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9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E1F6-7F4B-FA4A-938E-580A3754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2BBF4-6902-1648-AD3B-6F86B2F34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244AE-F802-C842-90AD-0F69591FB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8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5252-777C-E140-A551-C576C1E9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F79C4-2CF2-4F43-97AC-AD96821E9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A00A2-542E-F24E-81E8-E9734FF18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1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3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577B-09F1-CF4B-93BC-E7D1D4FE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AA191-9D71-C14A-AE60-145757CCE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DE943-B133-7247-A446-2FA71959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519D-91F1-D94E-BD45-3178BE36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6786-35A6-964C-B635-653B73C43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32232-5FED-D145-AC59-8884C3D2A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1702" cy="6888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F927DD-D301-400E-A4DA-A91FE51220DE}"/>
              </a:ext>
            </a:extLst>
          </p:cNvPr>
          <p:cNvSpPr txBox="1"/>
          <p:nvPr/>
        </p:nvSpPr>
        <p:spPr>
          <a:xfrm>
            <a:off x="4867275" y="334327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lv-LV"/>
              <a:t>Pievienot tekstu</a:t>
            </a:r>
          </a:p>
        </p:txBody>
      </p:sp>
    </p:spTree>
    <p:extLst>
      <p:ext uri="{BB962C8B-B14F-4D97-AF65-F5344CB8AC3E}">
        <p14:creationId xmlns:p14="http://schemas.microsoft.com/office/powerpoint/2010/main" val="205110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EF5B-EE51-DD48-8B7B-8729EF48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6936-1E53-C74D-8291-6612E1DC5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BA3D8-9F72-094C-909D-B84E4ECC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8225-490C-E64B-9C4A-C1C1C277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0136-F760-6A4B-B555-DED458E3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D7364-4011-1540-AB26-C9879B9E4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9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953B-01BB-E141-9E5B-2F62B92F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9A92-EF46-E449-89F4-650F376A3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CD533-9479-A84A-B7AB-DB6E38A16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6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9D30F0C-D39E-9D41-B98D-E9A48C267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35006-5692-CF4A-BDC0-F1DA007F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6">
            <a:hlinkClick r:id="" action="ppaction://media"/>
            <a:extLst>
              <a:ext uri="{FF2B5EF4-FFF2-40B4-BE49-F238E27FC236}">
                <a16:creationId xmlns:a16="http://schemas.microsoft.com/office/drawing/2014/main" id="{8F111ED0-6193-4B53-8F40-D7B65768CF2C}"/>
              </a:ext>
            </a:extLst>
          </p:cNvPr>
          <p:cNvPicPr>
            <a:picLocks noGrp="1" noRot="1" noChangeAspect="1"/>
          </p:cNvPicPr>
          <p:nvPr>
            <p:ph type="pic" idx="1"/>
            <a:videoFile r:link="rId1"/>
          </p:nvPr>
        </p:nvPicPr>
        <p:blipFill rotWithShape="1">
          <a:blip r:embed="rId5"/>
          <a:srcRect l="2508" r="2508"/>
          <a:stretch/>
        </p:blipFill>
        <p:spPr>
          <a:xfrm>
            <a:off x="5442592" y="744233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A6315-2A6C-6C43-84EC-929676B27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940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6B1E-EE83-124E-A277-328F5797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3FB4-5183-AD48-9DF3-A6557C72F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89C9A-0F99-D343-90F7-3B9374AFB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890E-8BD0-FF4E-A7CA-35BC870D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69C02-7F1A-6149-BCC3-A93499234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F1D69-610A-254E-BE8E-8A9BC667C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948DD4-BD1D-469F-B1D1-409EB2565F97}"/>
              </a:ext>
            </a:extLst>
          </p:cNvPr>
          <p:cNvSpPr/>
          <p:nvPr/>
        </p:nvSpPr>
        <p:spPr>
          <a:xfrm>
            <a:off x="6096000" y="2133600"/>
            <a:ext cx="1245704" cy="66260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" name="Attēls 2">
            <a:extLst>
              <a:ext uri="{FF2B5EF4-FFF2-40B4-BE49-F238E27FC236}">
                <a16:creationId xmlns:a16="http://schemas.microsoft.com/office/drawing/2014/main" id="{74C2FEF8-5E3A-4966-8E92-B399C9197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" y="2632"/>
            <a:ext cx="12111316" cy="68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78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44C-EC5A-B848-8732-79B54E4D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EF70-5958-E740-B982-40B2D23AE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241B6-E2AB-194E-9CF8-40CD30BB0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9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32E73B-E21D-3449-A96B-3F1C1AF4C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64"/>
            <a:ext cx="12192000" cy="6873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B718F-C47B-3F44-9B30-4F878619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Attēls 4">
            <a:hlinkClick r:id="" action="ppaction://media"/>
            <a:extLst>
              <a:ext uri="{FF2B5EF4-FFF2-40B4-BE49-F238E27FC236}">
                <a16:creationId xmlns:a16="http://schemas.microsoft.com/office/drawing/2014/main" id="{4247E739-4CA0-4BF4-BE31-66BF834F10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71936" y="2059816"/>
            <a:ext cx="6760723" cy="3915382"/>
          </a:xfrm>
        </p:spPr>
      </p:pic>
    </p:spTree>
    <p:extLst>
      <p:ext uri="{BB962C8B-B14F-4D97-AF65-F5344CB8AC3E}">
        <p14:creationId xmlns:p14="http://schemas.microsoft.com/office/powerpoint/2010/main" val="51788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2AA6-C8C6-D44F-999A-BB10A3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3740-276B-9A4E-A1AF-50707ECDF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B84C1-C202-794C-A51E-B5B748E6C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12" y="0"/>
            <a:ext cx="12044987" cy="68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3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DCE93E-B802-BE47-9BC5-0C8F527F6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ACABD-49EE-FF4E-9CA8-7967A7AB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Attēls 4">
            <a:hlinkClick r:id="" action="ppaction://media"/>
            <a:extLst>
              <a:ext uri="{FF2B5EF4-FFF2-40B4-BE49-F238E27FC236}">
                <a16:creationId xmlns:a16="http://schemas.microsoft.com/office/drawing/2014/main" id="{E82DEB01-5FB8-4034-8E38-BFC81C901F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0043" y="860071"/>
            <a:ext cx="5998723" cy="4628744"/>
          </a:xfrm>
        </p:spPr>
      </p:pic>
    </p:spTree>
    <p:extLst>
      <p:ext uri="{BB962C8B-B14F-4D97-AF65-F5344CB8AC3E}">
        <p14:creationId xmlns:p14="http://schemas.microsoft.com/office/powerpoint/2010/main" val="3850445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5B60-E91E-AE41-BA74-186EF279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B9BF-2C77-994A-94CD-A6AE7B19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2C48E-CECC-AE4C-9A72-038752DB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00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3B3B-D095-8348-839D-02E270343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58CF1-FB8A-714D-8FB6-B3D088E31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0AD10-993D-084F-8D27-4CBE22AF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42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4E78-6CD1-9B47-AB53-CAD35AC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E5F6-FFAA-8A46-A541-F6224892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F44AE-ACAD-174B-8948-D94ACDA7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39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C796-898B-7045-BA37-ED10D1CE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D8B-338B-4044-AF01-317C8D364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BF124-8AAC-CA4C-B5EA-EA8A64F8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1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E04E-B9D0-AB48-B9E3-8A3056FDB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1D018-07AF-A947-996F-84529EA4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663F0-5169-7B47-9284-8C7BC37D8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06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E3E43A-6829-9648-A7C8-9E43A979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37D2F-A2EC-E64B-B20C-90EB1CAD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Attēls 4">
            <a:hlinkClick r:id="" action="ppaction://media"/>
            <a:extLst>
              <a:ext uri="{FF2B5EF4-FFF2-40B4-BE49-F238E27FC236}">
                <a16:creationId xmlns:a16="http://schemas.microsoft.com/office/drawing/2014/main" id="{C40B1879-EA47-4113-B3B9-B86542F248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58255" y="1541007"/>
            <a:ext cx="5577191" cy="4077510"/>
          </a:xfrm>
        </p:spPr>
      </p:pic>
    </p:spTree>
    <p:extLst>
      <p:ext uri="{BB962C8B-B14F-4D97-AF65-F5344CB8AC3E}">
        <p14:creationId xmlns:p14="http://schemas.microsoft.com/office/powerpoint/2010/main" val="173836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0800-E06B-1F4F-B258-8A0D0951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3623-36A3-FA4E-97AB-0EF7B2B80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32B02-8620-4E47-B812-A2D4CE85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95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703C-DCE3-454D-97C7-DB414F4A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5C-0D00-0D49-A987-328F4752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C9E36-E799-0143-8CDC-9BD07D9B7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5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BB18-921D-BF4A-A7D0-C9C2814A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98B0-E15A-0C49-AB0C-766F8073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04151-29B7-624D-B7BC-4FA1A5119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75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4">
            <a:hlinkClick r:id="" action="ppaction://media"/>
            <a:extLst>
              <a:ext uri="{FF2B5EF4-FFF2-40B4-BE49-F238E27FC236}">
                <a16:creationId xmlns:a16="http://schemas.microsoft.com/office/drawing/2014/main" id="{F20C836A-7D68-4069-869A-65E9870828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-15418"/>
            <a:ext cx="12191998" cy="6866104"/>
          </a:xfrm>
        </p:spPr>
      </p:pic>
    </p:spTree>
    <p:extLst>
      <p:ext uri="{BB962C8B-B14F-4D97-AF65-F5344CB8AC3E}">
        <p14:creationId xmlns:p14="http://schemas.microsoft.com/office/powerpoint/2010/main" val="1847530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5695-B2E4-704D-811E-BBC6F36A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BF930-F21B-B549-B623-8035CB322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9B615-778E-C94B-A6AB-3BA59650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F8838C-7BAF-42E6-BBA6-4850104E6A41}"/>
              </a:ext>
            </a:extLst>
          </p:cNvPr>
          <p:cNvSpPr txBox="1"/>
          <p:nvPr/>
        </p:nvSpPr>
        <p:spPr>
          <a:xfrm>
            <a:off x="2545222" y="4325596"/>
            <a:ext cx="446660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lt" sz="6000" b="1">
                <a:latin typeface="Arial Black"/>
                <a:ea typeface="+mn-lt"/>
                <a:cs typeface="+mn-lt"/>
              </a:rPr>
              <a:t>Ačiū!</a:t>
            </a:r>
            <a:endParaRPr lang="lv-LV" sz="6000" b="1">
              <a:latin typeface="Arial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1E571-F350-41F4-A71C-EA629409BF98}"/>
              </a:ext>
            </a:extLst>
          </p:cNvPr>
          <p:cNvSpPr txBox="1"/>
          <p:nvPr/>
        </p:nvSpPr>
        <p:spPr>
          <a:xfrm>
            <a:off x="4112396" y="3165238"/>
            <a:ext cx="60048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lv-LV" sz="6000">
                <a:latin typeface="Arial Black"/>
                <a:ea typeface="+mn-lt"/>
                <a:cs typeface="+mn-lt"/>
              </a:rPr>
              <a:t>Teşekkürler!</a:t>
            </a:r>
            <a:endParaRPr lang="lv-LV" sz="600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2118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2D06-88DA-1447-B6D5-DA44CD26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C328-AC57-1749-8B9C-FDD91BF0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7E557-65F3-AA4C-93BF-F11E4D57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5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E0F0-C697-7E42-B120-69662CB8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89E1-E4A1-224A-B904-40C178550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127CA-D1BA-5F4C-A729-7EB65A59E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342"/>
            <a:ext cx="12310340" cy="69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9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8CA7-B8DA-4045-B9B0-C10D37E1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10166-B349-4C44-BBD0-8A7652BF1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3D38F-FF7B-CD4D-9C3D-49F874D3A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A picture containing outdoor, sky, nature, day&#10;&#10;Description automatically generated">
            <a:extLst>
              <a:ext uri="{FF2B5EF4-FFF2-40B4-BE49-F238E27FC236}">
                <a16:creationId xmlns:a16="http://schemas.microsoft.com/office/drawing/2014/main" id="{895E2C10-D6AF-4934-B9CF-F89329CF2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5" r="-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47E0BEA-76AC-472B-BAEC-FA8DE5CBD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88" r="-3" b="-3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5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E8DC-F439-8542-BE2C-C89614A8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69A9A-EAA2-2748-8866-70CE70380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2EC60-4A43-254C-B84F-EE177AEF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84BB6-A875-E742-9D0B-705AB00B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F6FF9-F0D7-9545-8094-155D6E6D4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9E91B-4046-A24E-BAEF-F7761AF9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8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estād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tēma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/>
  <cp:revision>1</cp:revision>
  <dcterms:created xsi:type="dcterms:W3CDTF">2021-11-13T17:49:34Z</dcterms:created>
  <dcterms:modified xsi:type="dcterms:W3CDTF">2021-11-28T21:59:38Z</dcterms:modified>
</cp:coreProperties>
</file>