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066C46-2AC1-444B-9FAE-C7BE7A645A4A}" type="datetimeFigureOut">
              <a:rPr lang="tr-TR" smtClean="0"/>
              <a:t>11.01.2023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75C49B-B75B-4EA9-B811-75FE663A21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Social</a:t>
            </a:r>
            <a:r>
              <a:rPr lang="tr-TR" dirty="0"/>
              <a:t> Media Rules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55C58B-DF50-6ABF-0FA0-9BBED4D876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-28066"/>
            <a:ext cx="3655705" cy="235792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81709"/>
            <a:ext cx="9144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9729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İs </a:t>
            </a:r>
            <a:r>
              <a:rPr lang="tr-TR" dirty="0" err="1"/>
              <a:t>Social</a:t>
            </a:r>
            <a:r>
              <a:rPr lang="tr-TR" dirty="0"/>
              <a:t> Media?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 are interactive technologies and digital channels that</a:t>
            </a:r>
            <a:r>
              <a:rPr lang="tr-TR" dirty="0"/>
              <a:t> </a:t>
            </a:r>
            <a:r>
              <a:rPr lang="en-US" dirty="0"/>
              <a:t>facilitate the creation and sharing of information, ideas, interests, and other forms of expression through virtual communities and networks.</a:t>
            </a:r>
            <a:endParaRPr lang="tr-TR" dirty="0"/>
          </a:p>
          <a:p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communicate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22321"/>
            <a:ext cx="9144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425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027664"/>
            <a:ext cx="6952618" cy="1033184"/>
          </a:xfrm>
        </p:spPr>
        <p:txBody>
          <a:bodyPr>
            <a:normAutofit fontScale="90000"/>
          </a:bodyPr>
          <a:lstStyle/>
          <a:p>
            <a:r>
              <a:rPr lang="tr-TR" dirty="0"/>
              <a:t>10 </a:t>
            </a:r>
            <a:r>
              <a:rPr lang="tr-TR" dirty="0" err="1"/>
              <a:t>Tips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Stay</a:t>
            </a:r>
            <a:r>
              <a:rPr lang="tr-TR" dirty="0"/>
              <a:t> </a:t>
            </a:r>
            <a:r>
              <a:rPr lang="tr-TR" dirty="0" err="1"/>
              <a:t>Safe</a:t>
            </a:r>
            <a:r>
              <a:rPr lang="tr-TR" dirty="0"/>
              <a:t> On </a:t>
            </a:r>
            <a:r>
              <a:rPr lang="tr-TR" dirty="0" err="1"/>
              <a:t>Social</a:t>
            </a:r>
            <a:r>
              <a:rPr lang="tr-TR" dirty="0"/>
              <a:t> Media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Use a strong password.  The longer it is, the more secure it will be.</a:t>
            </a:r>
            <a:endParaRPr lang="tr-TR" dirty="0"/>
          </a:p>
          <a:p>
            <a:r>
              <a:rPr lang="en-US" dirty="0"/>
              <a:t>Use a different password for each of your social media accounts.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5517232"/>
            <a:ext cx="914400" cy="926592"/>
          </a:xfrm>
        </p:spPr>
      </p:pic>
      <p:pic>
        <p:nvPicPr>
          <p:cNvPr id="1026" name="Picture 2" descr="C:\Users\Win10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432" y="2564904"/>
            <a:ext cx="345638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5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Set up your security answers.  This option is available for most social media sites.</a:t>
            </a:r>
            <a:endParaRPr lang="tr-TR" dirty="0"/>
          </a:p>
          <a:p>
            <a:r>
              <a:rPr lang="en-US" dirty="0"/>
              <a:t>If you have social media apps on your phone, be sure to password protect your device.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5485912"/>
            <a:ext cx="914400" cy="926592"/>
          </a:xfrm>
        </p:spPr>
      </p:pic>
      <p:pic>
        <p:nvPicPr>
          <p:cNvPr id="2050" name="Picture 2" descr="C:\Users\Win10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34563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7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 selective with friend requests. If you don’t know the person, don’t accept their request.  It could be a fake account.</a:t>
            </a:r>
            <a:endParaRPr lang="tr-TR" dirty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Click links with caution.  Social media accounts are regularly hacked.  Look out for language or content that does not sound like something your friend would post.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5912"/>
            <a:ext cx="9144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3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 careful about what you share. Don’t reveal sensitive personal information </a:t>
            </a:r>
            <a:r>
              <a:rPr lang="en-US" dirty="0" err="1"/>
              <a:t>ie</a:t>
            </a:r>
            <a:r>
              <a:rPr lang="en-US" dirty="0"/>
              <a:t>: home address, financial information, phone number.  The more you post the easier it is to have your identity stolen.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5485912"/>
            <a:ext cx="914400" cy="926592"/>
          </a:xfrm>
        </p:spPr>
      </p:pic>
      <p:pic>
        <p:nvPicPr>
          <p:cNvPr id="3074" name="Picture 2" descr="C:\Users\Win10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32981"/>
            <a:ext cx="3384376" cy="170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6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Become familiar with the privacy policies of the social media channels you use and customize your privacy settings to control who sees what.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Protect your computer by installing antivirus software to safeguard.  Also ensure that your browser, operating system, and software are kept up to date.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5485912"/>
            <a:ext cx="9144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5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Remember to log off when you’re done.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5912"/>
            <a:ext cx="914400" cy="926592"/>
          </a:xfrm>
        </p:spPr>
      </p:pic>
      <p:pic>
        <p:nvPicPr>
          <p:cNvPr id="4098" name="Picture 2" descr="C:\Users\Win10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18" y="3016998"/>
            <a:ext cx="374441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2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4725144"/>
            <a:ext cx="6637468" cy="65931"/>
          </a:xfrm>
        </p:spPr>
        <p:txBody>
          <a:bodyPr>
            <a:normAutofit fontScale="90000"/>
          </a:bodyPr>
          <a:lstStyle/>
          <a:p>
            <a:pPr algn="ctr"/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87624" y="4869160"/>
            <a:ext cx="6637467" cy="936104"/>
          </a:xfrm>
        </p:spPr>
        <p:txBody>
          <a:bodyPr/>
          <a:lstStyle/>
          <a:p>
            <a:r>
              <a:rPr lang="tr-TR" dirty="0"/>
              <a:t>Derin Tokat</a:t>
            </a:r>
          </a:p>
          <a:p>
            <a:r>
              <a:rPr lang="tr-TR" dirty="0"/>
              <a:t>Buket </a:t>
            </a:r>
            <a:r>
              <a:rPr lang="tr-TR" dirty="0" err="1"/>
              <a:t>Hepkan</a:t>
            </a:r>
            <a:endParaRPr lang="tr-TR" dirty="0"/>
          </a:p>
        </p:txBody>
      </p:sp>
      <p:pic>
        <p:nvPicPr>
          <p:cNvPr id="5122" name="Picture 2" descr="C:\Users\Win1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38361"/>
            <a:ext cx="475252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9144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275</Words>
  <Application>Microsoft Office PowerPoint</Application>
  <PresentationFormat>Ekran Gösterisi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Austin</vt:lpstr>
      <vt:lpstr>Social Media Rules</vt:lpstr>
      <vt:lpstr>What İs Social Media?</vt:lpstr>
      <vt:lpstr>10 Tips To Stay Safe On Social Media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Tips To Stay Safe On Social Media</dc:title>
  <dc:creator>Win10</dc:creator>
  <cp:lastModifiedBy>ASUS</cp:lastModifiedBy>
  <cp:revision>6</cp:revision>
  <dcterms:created xsi:type="dcterms:W3CDTF">2022-03-28T05:35:20Z</dcterms:created>
  <dcterms:modified xsi:type="dcterms:W3CDTF">2023-01-11T15:07:54Z</dcterms:modified>
</cp:coreProperties>
</file>