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orsiva" panose="020B060402020202020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Merriweather" panose="020B0604020202020204" charset="-9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395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4213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29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187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150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21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48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463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596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056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16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710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448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kalamış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285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3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.jp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2496991" y="4597020"/>
            <a:ext cx="4201800" cy="161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ffectLst>
            <a:outerShdw blurRad="57150" dist="9525" dir="20304000" algn="b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siva"/>
              <a:buNone/>
            </a:pPr>
            <a:r>
              <a:rPr lang="en-US" sz="6300" b="1" u="sng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Music in Turkey</a:t>
            </a:r>
            <a:endParaRPr sz="6300" b="1" u="sng" dirty="0">
              <a:solidFill>
                <a:schemeClr val="accent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404020"/>
            <a:ext cx="914400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siva"/>
              <a:buNone/>
            </a:pPr>
            <a:r>
              <a:rPr lang="en-US" sz="4800" b="1" i="1" u="none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Famous Turk Musicians</a:t>
            </a:r>
            <a:endParaRPr b="1"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267200"/>
            <a:ext cx="3962400" cy="240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1905000"/>
            <a:ext cx="39624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1905000"/>
            <a:ext cx="4038600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4343400"/>
            <a:ext cx="4038600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9200" y="3962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6800" y="3886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6800" y="6248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304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siva"/>
              <a:buNone/>
            </a:pPr>
            <a:r>
              <a:rPr lang="en-US" sz="5400" b="1" i="1" u="none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Famous Turk Pianists</a:t>
            </a:r>
            <a:endParaRPr b="1"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057400"/>
            <a:ext cx="38100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2057400"/>
            <a:ext cx="38862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1447800" y="5375275"/>
            <a:ext cx="22860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İdil Biret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6304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the presentation</a:t>
            </a:r>
            <a:endParaRPr b="1"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presentation we mainly focused on this topics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Char char="•"/>
            </a:pP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Basic Turkish Music Instruments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Char char="•"/>
            </a:pP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examples from Classical </a:t>
            </a:r>
            <a:r>
              <a:rPr lang="en-US" sz="2800" b="1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Turka</a:t>
            </a: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Music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Char char="•"/>
            </a:pP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Ottoman </a:t>
            </a:r>
            <a:r>
              <a:rPr lang="en-US" sz="2800" b="1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Mehter</a:t>
            </a: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Band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Char char="•"/>
            </a:pP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1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Famoous</a:t>
            </a: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Artists and composers in Turk Music and Turkish Folk Music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mpact"/>
              <a:buChar char="•"/>
            </a:pPr>
            <a:r>
              <a:rPr lang="en-US" sz="2800" b="1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examples from Turk Folk And Pop Music</a:t>
            </a:r>
            <a:endParaRPr sz="2800" b="1" i="0" u="none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73558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/>
        </p:nvSpPr>
        <p:spPr>
          <a:xfrm>
            <a:off x="2479957" y="25755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63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watching</a:t>
            </a:r>
            <a:endParaRPr sz="6300" b="1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2798606" y="564427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5745849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12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siva"/>
              <a:buNone/>
            </a:pPr>
            <a:r>
              <a:rPr lang="en-US" sz="4400" b="0" i="1" u="sng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Outline of our Presentation</a:t>
            </a: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Char char="•"/>
            </a:pP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Basic Turkish Music Instruments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Char char="•"/>
            </a:pP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examples from Classical </a:t>
            </a:r>
            <a:r>
              <a:rPr lang="en-US" sz="320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Turka</a:t>
            </a: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Music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Char char="•"/>
            </a:pP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Ottoman </a:t>
            </a:r>
            <a:r>
              <a:rPr lang="en-US" sz="3200" u="none" strike="noStrike" cap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Mehter</a:t>
            </a: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 Band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Char char="•"/>
            </a:pP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Important  World Renowned Artists and composers in Turk Music and Turkish Folk Music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mpact"/>
              <a:buChar char="•"/>
            </a:pPr>
            <a:r>
              <a:rPr lang="en-US" sz="320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rPr>
              <a:t>Some examples from Turk Folk And Pop Music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533400"/>
            <a:ext cx="11779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505200" y="152400"/>
            <a:ext cx="1574800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5410200"/>
            <a:ext cx="7651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819400"/>
            <a:ext cx="571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9600" y="5257800"/>
            <a:ext cx="6508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5334000"/>
            <a:ext cx="6175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81200" y="5410200"/>
            <a:ext cx="7080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53400" y="533400"/>
            <a:ext cx="63976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69237" y="2743200"/>
            <a:ext cx="11779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9008"/>
            <a:ext cx="914400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12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 idx="4294967295"/>
          </p:nvPr>
        </p:nvSpPr>
        <p:spPr>
          <a:xfrm>
            <a:off x="0" y="59014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siva"/>
              <a:buNone/>
            </a:pPr>
            <a:r>
              <a:rPr lang="en-US" sz="3200" b="0" i="1" u="sng" strike="noStrike" cap="none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Some Turkish </a:t>
            </a:r>
            <a:r>
              <a:rPr lang="en-US" sz="3200" b="0" i="1" u="sng" strike="noStrike" cap="none" dirty="0" err="1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Musıc</a:t>
            </a:r>
            <a:r>
              <a:rPr lang="en-US" sz="3200" b="0" i="1" u="sng" strike="noStrike" cap="none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 Instruments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294967295"/>
          </p:nvPr>
        </p:nvSpPr>
        <p:spPr>
          <a:xfrm>
            <a:off x="237970" y="2743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1" u="sng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KANUN  </a:t>
            </a:r>
            <a:r>
              <a:rPr lang="en-US" sz="2400" b="0" i="1" u="sng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( King</a:t>
            </a:r>
            <a:r>
              <a:rPr lang="en-US" sz="2400" b="0" i="1" u="sng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mpact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Its sound range is from three and a half to eight. The performer sits on a chair and lays the </a:t>
            </a:r>
            <a:r>
              <a:rPr lang="tr-TR" sz="2000" dirty="0">
                <a:latin typeface="Impact"/>
                <a:ea typeface="Impact"/>
                <a:cs typeface="Impact"/>
                <a:sym typeface="Impact"/>
              </a:rPr>
              <a:t>K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anun</a:t>
            </a:r>
            <a:r>
              <a:rPr lang="en-US" sz="2000" b="0" i="0" u="none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flat on his knees, playing it with small ivory plectra placed on the index fingers of both hands. Recently, some experts have played the instrument on a small table to produce a denser sound.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294967295"/>
          </p:nvPr>
        </p:nvSpPr>
        <p:spPr>
          <a:xfrm>
            <a:off x="5334000" y="2819400"/>
            <a:ext cx="381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1" u="sng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siva"/>
              <a:buNone/>
            </a:pPr>
            <a:r>
              <a:rPr lang="en-US" sz="2800" b="0" i="1" u="sng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UD (Queen</a:t>
            </a:r>
            <a:r>
              <a:rPr lang="en-US" sz="2800" b="0" i="1" u="sng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)</a:t>
            </a:r>
            <a:endParaRPr sz="2800" b="0" i="1" u="sng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Ud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İs accepted as the queen of classical Turk music ınstruments</a:t>
            </a:r>
            <a:r>
              <a:rPr lang="en-US" sz="28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Ud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and </a:t>
            </a:r>
            <a:r>
              <a:rPr lang="en-US" sz="2000" b="0" i="0" u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Kanun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are </a:t>
            </a:r>
            <a:r>
              <a:rPr lang="en-US" sz="2000" b="0" i="0" u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coherrent</a:t>
            </a:r>
            <a:r>
              <a:rPr lang="en-US" sz="2000" b="0" i="0" u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instruments. They are a good pair together.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55" y="1097131"/>
            <a:ext cx="3581400" cy="1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588163"/>
            <a:ext cx="3214825" cy="2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1752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/>
        </p:nvSpPr>
        <p:spPr>
          <a:xfrm>
            <a:off x="2438400" y="0"/>
            <a:ext cx="4932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siva"/>
              <a:buNone/>
            </a:pPr>
            <a:r>
              <a:rPr lang="en-US" sz="3200" b="0" i="1" u="sng" strike="noStrike" cap="non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Some Turkish Musıc Instruments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5" y="5789065"/>
            <a:ext cx="914400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85800" y="35931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orsiva"/>
              <a:buNone/>
            </a:pPr>
            <a:r>
              <a:rPr lang="en-US" sz="6600" b="1" i="1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KUDUM</a:t>
            </a:r>
            <a:endParaRPr b="1" i="1" u="sng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 rot="226" flipH="1">
            <a:off x="374060" y="4736408"/>
            <a:ext cx="9144000" cy="212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Impact"/>
              <a:buChar char="•"/>
            </a:pPr>
            <a:r>
              <a:rPr lang="en-US" sz="3200" b="1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Kudum is a small double kettle drum with the copper cup covered in camel or sheep skin and played with a pair of sticks called "Zahme".</a:t>
            </a:r>
            <a:r>
              <a:rPr lang="en-US" sz="32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br>
              <a:rPr lang="en-US" sz="3200" b="0" i="0" u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</a:br>
            <a:endParaRPr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797058"/>
            <a:ext cx="914400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59921" y="16965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orsiva"/>
              <a:buNone/>
            </a:pPr>
            <a:r>
              <a:rPr lang="en-US" sz="6600" b="0" i="1" u="sng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NEY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641675" y="828136"/>
            <a:ext cx="3375036" cy="56988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Impact"/>
              <a:buChar char="•"/>
            </a:pPr>
            <a:r>
              <a:rPr lang="en-US" sz="32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The Ney is an important instrument in Classical Turkish Music and especially in </a:t>
            </a:r>
            <a:r>
              <a:rPr lang="en-US" sz="32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Mevlevi</a:t>
            </a:r>
            <a:r>
              <a:rPr lang="en-US" sz="32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Music which  adopted the Ney as their main instrument in the </a:t>
            </a:r>
            <a:r>
              <a:rPr lang="en-US" sz="3200" dirty="0" err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Sema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mpact"/>
              <a:buNone/>
            </a:pPr>
            <a:r>
              <a:rPr lang="en-US" sz="32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 </a:t>
            </a:r>
            <a:endParaRPr>
              <a:solidFill>
                <a:srgbClr val="FF0000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9100" y="5371225"/>
            <a:ext cx="65321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396" y="355271"/>
            <a:ext cx="1209675" cy="594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6">
            <a:alphaModFix/>
          </a:blip>
          <a:srcRect l="-143293" t="65540" r="165496" b="-65540"/>
          <a:stretch/>
        </p:blipFill>
        <p:spPr>
          <a:xfrm>
            <a:off x="4357022" y="3286373"/>
            <a:ext cx="1209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" y="5727377"/>
            <a:ext cx="914400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85809" y="417332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✔"/>
            </a:pPr>
            <a:r>
              <a:rPr lang="en-US" sz="4000" b="0" i="1" u="non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A snapshot from Sema</a:t>
            </a:r>
            <a:endParaRPr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" y="5755086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0" i="1" u="non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OTTOMAN MEHTER BAND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981200"/>
            <a:ext cx="1524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981200"/>
            <a:ext cx="159067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1981200"/>
            <a:ext cx="151606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4114800"/>
            <a:ext cx="1600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2200" y="1981200"/>
            <a:ext cx="1524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000" y="4114800"/>
            <a:ext cx="16367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8000" y="1981200"/>
            <a:ext cx="163671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0033" y="51816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48600" y="51816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5747004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siva"/>
              <a:buNone/>
            </a:pPr>
            <a:r>
              <a:rPr lang="en-US" sz="4400" b="0" i="1" u="sng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İsmail Dede Efendi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Famous Grand Master of Turk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</a:pPr>
            <a:r>
              <a:rPr lang="en-US" sz="2800" b="0" i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Classical Music Forms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Char char="•"/>
            </a:pPr>
            <a:r>
              <a:rPr lang="en-US" sz="2800" b="0" i="1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Ebced is a kind of nota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</a:pPr>
            <a:r>
              <a:rPr lang="en-US" sz="2800" b="0" i="1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system in Turk Music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1" u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675" y="1600200"/>
            <a:ext cx="3616325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971800"/>
            <a:ext cx="30480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609600"/>
            <a:ext cx="11779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3048000"/>
            <a:ext cx="7651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1400" y="381000"/>
            <a:ext cx="6508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9600" y="3581400"/>
            <a:ext cx="61753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" y="4648200"/>
            <a:ext cx="63976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75" y="5791200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685800" y="-152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siva"/>
              <a:buNone/>
            </a:pPr>
            <a:r>
              <a:rPr lang="en-US" sz="4400" b="0" i="1" u="sng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Examples from Turkish music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14400"/>
            <a:ext cx="8439150" cy="579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152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038600" y="152400"/>
            <a:ext cx="5334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152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6945"/>
            <a:ext cx="914400" cy="926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Ekran Gösterisi (4:3)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Trebuchet MS</vt:lpstr>
      <vt:lpstr>Corsiva</vt:lpstr>
      <vt:lpstr>Noto Sans Symbols</vt:lpstr>
      <vt:lpstr>Verdana</vt:lpstr>
      <vt:lpstr>Impact</vt:lpstr>
      <vt:lpstr>Merriweather</vt:lpstr>
      <vt:lpstr>Times New Roman</vt:lpstr>
      <vt:lpstr>Arial</vt:lpstr>
      <vt:lpstr>Default Design</vt:lpstr>
      <vt:lpstr>Music in Turkey</vt:lpstr>
      <vt:lpstr>Outline of our Presentation</vt:lpstr>
      <vt:lpstr>Some Turkish Musıc Instruments</vt:lpstr>
      <vt:lpstr>KUDUM</vt:lpstr>
      <vt:lpstr>NEY</vt:lpstr>
      <vt:lpstr>A snapshot from Sema</vt:lpstr>
      <vt:lpstr> OTTOMAN MEHTER BAND</vt:lpstr>
      <vt:lpstr>İsmail Dede Efendi</vt:lpstr>
      <vt:lpstr>Examples from Turkish music</vt:lpstr>
      <vt:lpstr>Famous Turk Musicians</vt:lpstr>
      <vt:lpstr>Famous Turk Pianists</vt:lpstr>
      <vt:lpstr>Summary of the presentation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Turkey</dc:title>
  <dc:creator>Administrator</dc:creator>
  <cp:lastModifiedBy>ASUS</cp:lastModifiedBy>
  <cp:revision>4</cp:revision>
  <dcterms:modified xsi:type="dcterms:W3CDTF">2023-01-11T15:09:39Z</dcterms:modified>
</cp:coreProperties>
</file>